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  <p:sldId id="260" r:id="rId3"/>
    <p:sldId id="262" r:id="rId4"/>
    <p:sldId id="263" r:id="rId5"/>
    <p:sldId id="264" r:id="rId6"/>
    <p:sldId id="265" r:id="rId7"/>
    <p:sldId id="266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/>
    <p:restoredTop sz="94674"/>
  </p:normalViewPr>
  <p:slideViewPr>
    <p:cSldViewPr snapToGrid="0" snapToObjects="1">
      <p:cViewPr varScale="1">
        <p:scale>
          <a:sx n="81" d="100"/>
          <a:sy n="81" d="100"/>
        </p:scale>
        <p:origin x="758" y="-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3B56B-3681-1B44-B113-D1C4BE5AB531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EBC77-151F-1541-899B-D9DAE6C00EA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42044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3B56B-3681-1B44-B113-D1C4BE5AB531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EBC77-151F-1541-899B-D9DAE6C00EA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47478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3B56B-3681-1B44-B113-D1C4BE5AB531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EBC77-151F-1541-899B-D9DAE6C00EA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6653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3B56B-3681-1B44-B113-D1C4BE5AB531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EBC77-151F-1541-899B-D9DAE6C00EA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86148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3B56B-3681-1B44-B113-D1C4BE5AB531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EBC77-151F-1541-899B-D9DAE6C00EA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90953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3B56B-3681-1B44-B113-D1C4BE5AB531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EBC77-151F-1541-899B-D9DAE6C00EA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51625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3B56B-3681-1B44-B113-D1C4BE5AB531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EBC77-151F-1541-899B-D9DAE6C00EA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920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3B56B-3681-1B44-B113-D1C4BE5AB531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EBC77-151F-1541-899B-D9DAE6C00EA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67123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3B56B-3681-1B44-B113-D1C4BE5AB531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EBC77-151F-1541-899B-D9DAE6C00EA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10256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3B56B-3681-1B44-B113-D1C4BE5AB531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EBC77-151F-1541-899B-D9DAE6C00EA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52810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3B56B-3681-1B44-B113-D1C4BE5AB531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EBC77-151F-1541-899B-D9DAE6C00EA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0264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3B56B-3681-1B44-B113-D1C4BE5AB531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EBC77-151F-1541-899B-D9DAE6C00EA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163543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277ED1C-A03F-C44A-A1A0-4AE6701EC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74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6858159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فرشتگان آسمانی همه جا ندا دهید</a:t>
            </a:r>
          </a:p>
          <a:p>
            <a:pPr algn="ctr"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امروز در شهر بیت لحم </a:t>
            </a:r>
          </a:p>
          <a:p>
            <a:pPr algn="ctr"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نجات دهنده مولود گشت</a:t>
            </a:r>
          </a:p>
          <a:p>
            <a:pPr algn="ctr" rtl="1">
              <a:lnSpc>
                <a:spcPct val="150000"/>
              </a:lnSpc>
            </a:pP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42852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45B2344-CA8F-F540-8455-2DCA8E7334B2}"/>
              </a:ext>
            </a:extLst>
          </p:cNvPr>
          <p:cNvSpPr/>
          <p:nvPr/>
        </p:nvSpPr>
        <p:spPr>
          <a:xfrm>
            <a:off x="0" y="0"/>
            <a:ext cx="12192000" cy="6858159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آیید او را </a:t>
            </a:r>
            <a:r>
              <a:rPr lang="fa-IR" sz="5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بـاهـم</a:t>
            </a: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پـرسـتـیـم</a:t>
            </a: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آیید </a:t>
            </a:r>
            <a:r>
              <a:rPr lang="fa-IR" sz="5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بـاهـم</a:t>
            </a: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عیسی را </a:t>
            </a:r>
            <a:r>
              <a:rPr lang="fa-IR" sz="5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بـپـرسـتـیـم</a:t>
            </a: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14753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45B2344-CA8F-F540-8455-2DCA8E7334B2}"/>
              </a:ext>
            </a:extLst>
          </p:cNvPr>
          <p:cNvSpPr/>
          <p:nvPr/>
        </p:nvSpPr>
        <p:spPr>
          <a:xfrm>
            <a:off x="0" y="0"/>
            <a:ext cx="12192000" cy="6858159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این نوزاد آسمانی نوید بخش </a:t>
            </a:r>
            <a:r>
              <a:rPr lang="fa-IR" sz="5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آزادیست</a:t>
            </a: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</a:t>
            </a:r>
            <a:r>
              <a:rPr lang="fa-IR" sz="5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عمانوئیل</a:t>
            </a: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مظهر مهر </a:t>
            </a:r>
            <a:r>
              <a:rPr lang="fa-IR" sz="5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الهیست</a:t>
            </a: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47581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45B2344-CA8F-F540-8455-2DCA8E7334B2}"/>
              </a:ext>
            </a:extLst>
          </p:cNvPr>
          <p:cNvSpPr/>
          <p:nvPr/>
        </p:nvSpPr>
        <p:spPr>
          <a:xfrm>
            <a:off x="0" y="0"/>
            <a:ext cx="12192000" cy="6858159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آیید</a:t>
            </a: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او را </a:t>
            </a:r>
            <a:r>
              <a:rPr lang="fa-IR" sz="5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بـاهـم</a:t>
            </a: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پـرسـتـیـم</a:t>
            </a: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آیید </a:t>
            </a:r>
            <a:r>
              <a:rPr lang="fa-IR" sz="5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بـاهـم</a:t>
            </a: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عیسی را </a:t>
            </a:r>
            <a:r>
              <a:rPr lang="fa-IR" sz="5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بـپـرسـتـیـم</a:t>
            </a: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728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45B2344-CA8F-F540-8455-2DCA8E7334B2}"/>
              </a:ext>
            </a:extLst>
          </p:cNvPr>
          <p:cNvSpPr/>
          <p:nvPr/>
        </p:nvSpPr>
        <p:spPr>
          <a:xfrm>
            <a:off x="0" y="0"/>
            <a:ext cx="12192000" cy="8186344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 خدای حقیقی است </a:t>
            </a:r>
          </a:p>
          <a:p>
            <a:pPr algn="ctr"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او حیات </a:t>
            </a:r>
            <a:r>
              <a:rPr lang="fa-IR" sz="5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جاودانیست</a:t>
            </a: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آمده به دنیای ما</a:t>
            </a:r>
          </a:p>
          <a:p>
            <a:pPr algn="ctr"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نجات بخشد انسان را</a:t>
            </a:r>
          </a:p>
          <a:p>
            <a:pPr algn="ctr" rtl="1">
              <a:lnSpc>
                <a:spcPct val="150000"/>
              </a:lnSpc>
            </a:pP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71334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45B2344-CA8F-F540-8455-2DCA8E7334B2}"/>
              </a:ext>
            </a:extLst>
          </p:cNvPr>
          <p:cNvSpPr/>
          <p:nvPr/>
        </p:nvSpPr>
        <p:spPr>
          <a:xfrm>
            <a:off x="0" y="0"/>
            <a:ext cx="12192000" cy="6858159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آیید</a:t>
            </a: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او را </a:t>
            </a:r>
            <a:r>
              <a:rPr lang="fa-IR" sz="5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بـاهـم</a:t>
            </a: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پـرسـتـیـم</a:t>
            </a: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آیید بـاهـم عیسی را بـپـرسـتـیـم</a:t>
            </a:r>
          </a:p>
          <a:p>
            <a:pPr algn="ctr" rtl="1">
              <a:lnSpc>
                <a:spcPct val="150000"/>
              </a:lnSpc>
            </a:pP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28824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277ED1C-A03F-C44A-A1A0-4AE6701EC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551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73</Words>
  <Application>Microsoft Office PowerPoint</Application>
  <PresentationFormat>Widescreen</PresentationFormat>
  <Paragraphs>25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4</cp:revision>
  <dcterms:created xsi:type="dcterms:W3CDTF">2021-10-27T16:44:04Z</dcterms:created>
  <dcterms:modified xsi:type="dcterms:W3CDTF">2025-04-30T13:40:28Z</dcterms:modified>
</cp:coreProperties>
</file>