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21B3178-5CDB-A94A-9E2E-576E7630CE5B}"/>
    <pc:docChg chg="addSld delSld modSld sldOrd modMainMaster">
      <pc:chgData name="Niloofar Hosseini" userId="eb3e3110-2622-43cd-88f0-a4c46bd91734" providerId="ADAL" clId="{E21B3178-5CDB-A94A-9E2E-576E7630CE5B}" dt="2024-05-28T15:50:27.118" v="328" actId="20578"/>
      <pc:docMkLst>
        <pc:docMk/>
      </pc:docMkLst>
      <pc:sldChg chg="addSp delSp modSp mod setBg">
        <pc:chgData name="Niloofar Hosseini" userId="eb3e3110-2622-43cd-88f0-a4c46bd91734" providerId="ADAL" clId="{E21B3178-5CDB-A94A-9E2E-576E7630CE5B}" dt="2024-05-28T15:47:28.280" v="104" actId="404"/>
        <pc:sldMkLst>
          <pc:docMk/>
          <pc:sldMk cId="902160664" sldId="256"/>
        </pc:sldMkLst>
        <pc:spChg chg="add del mod">
          <ac:chgData name="Niloofar Hosseini" userId="eb3e3110-2622-43cd-88f0-a4c46bd91734" providerId="ADAL" clId="{E21B3178-5CDB-A94A-9E2E-576E7630CE5B}" dt="2024-05-28T15:44:55.504" v="36"/>
          <ac:spMkLst>
            <pc:docMk/>
            <pc:sldMk cId="902160664" sldId="256"/>
            <ac:spMk id="2" creationId="{9C3A11CB-A231-4CD3-6FD3-7124D1531359}"/>
          </ac:spMkLst>
        </pc:spChg>
        <pc:spChg chg="mod">
          <ac:chgData name="Niloofar Hosseini" userId="eb3e3110-2622-43cd-88f0-a4c46bd91734" providerId="ADAL" clId="{E21B3178-5CDB-A94A-9E2E-576E7630CE5B}" dt="2024-05-28T15:47:28.280" v="104" actId="404"/>
          <ac:spMkLst>
            <pc:docMk/>
            <pc:sldMk cId="90216066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21B3178-5CDB-A94A-9E2E-576E7630CE5B}" dt="2024-05-28T15:48:00.726" v="110" actId="2696"/>
        <pc:sldMkLst>
          <pc:docMk/>
          <pc:sldMk cId="347419001" sldId="257"/>
        </pc:sldMkLst>
      </pc:sldChg>
      <pc:sldChg chg="del">
        <pc:chgData name="Niloofar Hosseini" userId="eb3e3110-2622-43cd-88f0-a4c46bd91734" providerId="ADAL" clId="{E21B3178-5CDB-A94A-9E2E-576E7630CE5B}" dt="2024-05-28T15:49:00.375" v="182" actId="2696"/>
        <pc:sldMkLst>
          <pc:docMk/>
          <pc:sldMk cId="3696416247" sldId="258"/>
        </pc:sldMkLst>
      </pc:sldChg>
      <pc:sldChg chg="del">
        <pc:chgData name="Niloofar Hosseini" userId="eb3e3110-2622-43cd-88f0-a4c46bd91734" providerId="ADAL" clId="{E21B3178-5CDB-A94A-9E2E-576E7630CE5B}" dt="2024-05-28T15:49:00.640" v="183" actId="2696"/>
        <pc:sldMkLst>
          <pc:docMk/>
          <pc:sldMk cId="1933154093" sldId="259"/>
        </pc:sldMkLst>
      </pc:sldChg>
      <pc:sldChg chg="del">
        <pc:chgData name="Niloofar Hosseini" userId="eb3e3110-2622-43cd-88f0-a4c46bd91734" providerId="ADAL" clId="{E21B3178-5CDB-A94A-9E2E-576E7630CE5B}" dt="2024-05-28T15:49:01.202" v="184" actId="2696"/>
        <pc:sldMkLst>
          <pc:docMk/>
          <pc:sldMk cId="2949435971" sldId="260"/>
        </pc:sldMkLst>
      </pc:sldChg>
      <pc:sldChg chg="setBg">
        <pc:chgData name="Niloofar Hosseini" userId="eb3e3110-2622-43cd-88f0-a4c46bd91734" providerId="ADAL" clId="{E21B3178-5CDB-A94A-9E2E-576E7630CE5B}" dt="2024-05-28T15:43:52.329" v="6"/>
        <pc:sldMkLst>
          <pc:docMk/>
          <pc:sldMk cId="813217810" sldId="261"/>
        </pc:sldMkLst>
      </pc:sldChg>
      <pc:sldChg chg="setBg">
        <pc:chgData name="Niloofar Hosseini" userId="eb3e3110-2622-43cd-88f0-a4c46bd91734" providerId="ADAL" clId="{E21B3178-5CDB-A94A-9E2E-576E7630CE5B}" dt="2024-05-28T15:43:49.133" v="4"/>
        <pc:sldMkLst>
          <pc:docMk/>
          <pc:sldMk cId="3335085914" sldId="262"/>
        </pc:sldMkLst>
      </pc:sldChg>
      <pc:sldChg chg="modSp add mod">
        <pc:chgData name="Niloofar Hosseini" userId="eb3e3110-2622-43cd-88f0-a4c46bd91734" providerId="ADAL" clId="{E21B3178-5CDB-A94A-9E2E-576E7630CE5B}" dt="2024-05-28T15:47:44.838" v="109" actId="20577"/>
        <pc:sldMkLst>
          <pc:docMk/>
          <pc:sldMk cId="1732223374" sldId="263"/>
        </pc:sldMkLst>
        <pc:spChg chg="mod">
          <ac:chgData name="Niloofar Hosseini" userId="eb3e3110-2622-43cd-88f0-a4c46bd91734" providerId="ADAL" clId="{E21B3178-5CDB-A94A-9E2E-576E7630CE5B}" dt="2024-05-28T15:47:44.838" v="109" actId="20577"/>
          <ac:spMkLst>
            <pc:docMk/>
            <pc:sldMk cId="1732223374" sldId="26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E21B3178-5CDB-A94A-9E2E-576E7630CE5B}" dt="2024-05-28T15:48:54.741" v="181" actId="255"/>
        <pc:sldMkLst>
          <pc:docMk/>
          <pc:sldMk cId="1546629266" sldId="264"/>
        </pc:sldMkLst>
        <pc:spChg chg="mod">
          <ac:chgData name="Niloofar Hosseini" userId="eb3e3110-2622-43cd-88f0-a4c46bd91734" providerId="ADAL" clId="{E21B3178-5CDB-A94A-9E2E-576E7630CE5B}" dt="2024-05-28T15:48:54.741" v="181" actId="255"/>
          <ac:spMkLst>
            <pc:docMk/>
            <pc:sldMk cId="1546629266" sldId="26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E21B3178-5CDB-A94A-9E2E-576E7630CE5B}" dt="2024-05-28T15:50:08.767" v="326" actId="403"/>
        <pc:sldMkLst>
          <pc:docMk/>
          <pc:sldMk cId="275188016" sldId="265"/>
        </pc:sldMkLst>
        <pc:spChg chg="mod">
          <ac:chgData name="Niloofar Hosseini" userId="eb3e3110-2622-43cd-88f0-a4c46bd91734" providerId="ADAL" clId="{E21B3178-5CDB-A94A-9E2E-576E7630CE5B}" dt="2024-05-28T15:50:08.767" v="326" actId="403"/>
          <ac:spMkLst>
            <pc:docMk/>
            <pc:sldMk cId="275188016" sldId="265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E21B3178-5CDB-A94A-9E2E-576E7630CE5B}" dt="2024-05-28T15:50:27.118" v="328" actId="20578"/>
        <pc:sldMkLst>
          <pc:docMk/>
          <pc:sldMk cId="159941852" sldId="266"/>
        </pc:sldMkLst>
      </pc:sldChg>
      <pc:sldMasterChg chg="setBg modSldLayout">
        <pc:chgData name="Niloofar Hosseini" userId="eb3e3110-2622-43cd-88f0-a4c46bd91734" providerId="ADAL" clId="{E21B3178-5CDB-A94A-9E2E-576E7630CE5B}" dt="2024-05-28T15:43:41.538" v="2"/>
        <pc:sldMasterMkLst>
          <pc:docMk/>
          <pc:sldMasterMk cId="3012803911" sldId="2147483648"/>
        </pc:sldMasterMkLst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59676561" sldId="2147483649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3199999334" sldId="2147483650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2709009820" sldId="2147483651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3408325798" sldId="2147483652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2212583787" sldId="2147483653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4023759827" sldId="2147483654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3093119214" sldId="2147483655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66999594" sldId="2147483656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2810500633" sldId="2147483657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3306405011" sldId="2147483658"/>
          </pc:sldLayoutMkLst>
        </pc:sldLayoutChg>
        <pc:sldLayoutChg chg="setBg">
          <pc:chgData name="Niloofar Hosseini" userId="eb3e3110-2622-43cd-88f0-a4c46bd91734" providerId="ADAL" clId="{E21B3178-5CDB-A94A-9E2E-576E7630CE5B}" dt="2024-05-28T15:43:41.538" v="2"/>
          <pc:sldLayoutMkLst>
            <pc:docMk/>
            <pc:sldMasterMk cId="3012803911" sldId="2147483648"/>
            <pc:sldLayoutMk cId="426626611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72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05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92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23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781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92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388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84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26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150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24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31D2B-E35A-4D7E-A87E-D7C367B3DA5C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5895F-E2D0-4C42-AC5A-44405C8365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169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120032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7200" b="1" cap="none" spc="0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08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لمس نما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لمس نما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2160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ریزد بر قلبم روحش از سما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وارث مسح گردد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ریزد بر قلبم روحش از سما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مقدس گردد اینک کلیسا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222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00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ریزد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ریزد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روح و بر جانم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662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نسیم 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کوهساران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وزد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روحش بر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باران بهاری می ریزد روحش بر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آتشی مشتعل گرم نماید قلبم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گرم نماید قلبم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18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00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ریزد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ریزد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روح و بر جانم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941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120032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US" sz="7200" b="1" cap="none" spc="0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39700">
                  <a:schemeClr val="bg1"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21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91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2019-12-09T14:50:10Z</dcterms:created>
  <dcterms:modified xsi:type="dcterms:W3CDTF">2025-04-30T13:25:03Z</dcterms:modified>
</cp:coreProperties>
</file>