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1" r:id="rId2"/>
    <p:sldId id="256" r:id="rId3"/>
    <p:sldId id="262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FF59F14-75B6-4C42-A89B-6966C0BCE063}"/>
    <pc:docChg chg="addSld delSld modSld modMainMaster">
      <pc:chgData name="Niloofar Hosseini" userId="eb3e3110-2622-43cd-88f0-a4c46bd91734" providerId="ADAL" clId="{FFF59F14-75B6-4C42-A89B-6966C0BCE063}" dt="2024-06-17T12:52:56.372" v="241" actId="20577"/>
      <pc:docMkLst>
        <pc:docMk/>
      </pc:docMkLst>
      <pc:sldChg chg="addSp delSp modSp mod setBg">
        <pc:chgData name="Niloofar Hosseini" userId="eb3e3110-2622-43cd-88f0-a4c46bd91734" providerId="ADAL" clId="{FFF59F14-75B6-4C42-A89B-6966C0BCE063}" dt="2024-06-17T12:52:20.975" v="148"/>
        <pc:sldMkLst>
          <pc:docMk/>
          <pc:sldMk cId="264779452" sldId="256"/>
        </pc:sldMkLst>
        <pc:spChg chg="add del mod">
          <ac:chgData name="Niloofar Hosseini" userId="eb3e3110-2622-43cd-88f0-a4c46bd91734" providerId="ADAL" clId="{FFF59F14-75B6-4C42-A89B-6966C0BCE063}" dt="2024-06-17T12:52:20.975" v="148"/>
          <ac:spMkLst>
            <pc:docMk/>
            <pc:sldMk cId="264779452" sldId="256"/>
            <ac:spMk id="2" creationId="{06E1BF2D-ACB5-E45B-F102-00EF5C53CC5E}"/>
          </ac:spMkLst>
        </pc:spChg>
        <pc:spChg chg="mod">
          <ac:chgData name="Niloofar Hosseini" userId="eb3e3110-2622-43cd-88f0-a4c46bd91734" providerId="ADAL" clId="{FFF59F14-75B6-4C42-A89B-6966C0BCE063}" dt="2024-06-17T12:52:17.401" v="143" actId="403"/>
          <ac:spMkLst>
            <pc:docMk/>
            <pc:sldMk cId="264779452" sldId="256"/>
            <ac:spMk id="4" creationId="{7BE0397A-5C83-4800-984D-4D12AD66574E}"/>
          </ac:spMkLst>
        </pc:spChg>
      </pc:sldChg>
      <pc:sldChg chg="del">
        <pc:chgData name="Niloofar Hosseini" userId="eb3e3110-2622-43cd-88f0-a4c46bd91734" providerId="ADAL" clId="{FFF59F14-75B6-4C42-A89B-6966C0BCE063}" dt="2024-06-17T12:52:19.942" v="144" actId="2696"/>
        <pc:sldMkLst>
          <pc:docMk/>
          <pc:sldMk cId="3017757246" sldId="257"/>
        </pc:sldMkLst>
      </pc:sldChg>
      <pc:sldChg chg="del">
        <pc:chgData name="Niloofar Hosseini" userId="eb3e3110-2622-43cd-88f0-a4c46bd91734" providerId="ADAL" clId="{FFF59F14-75B6-4C42-A89B-6966C0BCE063}" dt="2024-06-17T12:52:20.039" v="145" actId="2696"/>
        <pc:sldMkLst>
          <pc:docMk/>
          <pc:sldMk cId="3482068016" sldId="258"/>
        </pc:sldMkLst>
      </pc:sldChg>
      <pc:sldChg chg="del">
        <pc:chgData name="Niloofar Hosseini" userId="eb3e3110-2622-43cd-88f0-a4c46bd91734" providerId="ADAL" clId="{FFF59F14-75B6-4C42-A89B-6966C0BCE063}" dt="2024-06-17T12:52:20.704" v="146" actId="2696"/>
        <pc:sldMkLst>
          <pc:docMk/>
          <pc:sldMk cId="1471596989" sldId="259"/>
        </pc:sldMkLst>
      </pc:sldChg>
      <pc:sldChg chg="setBg">
        <pc:chgData name="Niloofar Hosseini" userId="eb3e3110-2622-43cd-88f0-a4c46bd91734" providerId="ADAL" clId="{FFF59F14-75B6-4C42-A89B-6966C0BCE063}" dt="2024-06-17T11:55:13.937" v="6"/>
        <pc:sldMkLst>
          <pc:docMk/>
          <pc:sldMk cId="3560430612" sldId="260"/>
        </pc:sldMkLst>
      </pc:sldChg>
      <pc:sldChg chg="setBg">
        <pc:chgData name="Niloofar Hosseini" userId="eb3e3110-2622-43cd-88f0-a4c46bd91734" providerId="ADAL" clId="{FFF59F14-75B6-4C42-A89B-6966C0BCE063}" dt="2024-06-17T11:55:10.635" v="4"/>
        <pc:sldMkLst>
          <pc:docMk/>
          <pc:sldMk cId="2840646441" sldId="261"/>
        </pc:sldMkLst>
      </pc:sldChg>
      <pc:sldChg chg="modSp add mod">
        <pc:chgData name="Niloofar Hosseini" userId="eb3e3110-2622-43cd-88f0-a4c46bd91734" providerId="ADAL" clId="{FFF59F14-75B6-4C42-A89B-6966C0BCE063}" dt="2024-06-17T12:52:56.372" v="241" actId="20577"/>
        <pc:sldMkLst>
          <pc:docMk/>
          <pc:sldMk cId="1260809585" sldId="262"/>
        </pc:sldMkLst>
        <pc:spChg chg="mod">
          <ac:chgData name="Niloofar Hosseini" userId="eb3e3110-2622-43cd-88f0-a4c46bd91734" providerId="ADAL" clId="{FFF59F14-75B6-4C42-A89B-6966C0BCE063}" dt="2024-06-17T12:52:56.372" v="241" actId="20577"/>
          <ac:spMkLst>
            <pc:docMk/>
            <pc:sldMk cId="1260809585" sldId="262"/>
            <ac:spMk id="4" creationId="{7BE0397A-5C83-4800-984D-4D12AD66574E}"/>
          </ac:spMkLst>
        </pc:spChg>
      </pc:sldChg>
      <pc:sldMasterChg chg="setBg modSldLayout">
        <pc:chgData name="Niloofar Hosseini" userId="eb3e3110-2622-43cd-88f0-a4c46bd91734" providerId="ADAL" clId="{FFF59F14-75B6-4C42-A89B-6966C0BCE063}" dt="2024-06-17T11:55:05.981" v="2"/>
        <pc:sldMasterMkLst>
          <pc:docMk/>
          <pc:sldMasterMk cId="4181672674" sldId="2147483648"/>
        </pc:sldMasterMkLst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432774971" sldId="2147483649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3719269052" sldId="2147483650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1933893973" sldId="2147483651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2589804117" sldId="2147483652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3742107000" sldId="2147483653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2199491296" sldId="2147483654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1435234364" sldId="2147483655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1887690264" sldId="2147483656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3861032190" sldId="2147483657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1325079045" sldId="2147483658"/>
          </pc:sldLayoutMkLst>
        </pc:sldLayoutChg>
        <pc:sldLayoutChg chg="setBg">
          <pc:chgData name="Niloofar Hosseini" userId="eb3e3110-2622-43cd-88f0-a4c46bd91734" providerId="ADAL" clId="{FFF59F14-75B6-4C42-A89B-6966C0BCE063}" dt="2024-06-17T11:55:05.981" v="2"/>
          <pc:sldLayoutMkLst>
            <pc:docMk/>
            <pc:sldMasterMk cId="4181672674" sldId="2147483648"/>
            <pc:sldLayoutMk cId="61512981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94BB5-0E19-4DCC-8B19-5F9813A2395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83007-66D0-4732-9F19-B95B01A72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934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20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0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7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802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92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94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69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349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78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979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95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D5DA9-8497-4C61-93A3-B43703FB064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776A9-E066-4E6F-ACE3-A57234675F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9995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064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E0397A-5C83-4800-984D-4D12AD66574E}"/>
              </a:ext>
            </a:extLst>
          </p:cNvPr>
          <p:cNvSpPr/>
          <p:nvPr/>
        </p:nvSpPr>
        <p:spPr>
          <a:xfrm>
            <a:off x="1" y="0"/>
            <a:ext cx="12192000" cy="70064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ای روح خدا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تسلی ، پاکی و شفا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توام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سیرابم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آسمان بر من ، اکنون فرود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779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E0397A-5C83-4800-984D-4D12AD66574E}"/>
              </a:ext>
            </a:extLst>
          </p:cNvPr>
          <p:cNvSpPr/>
          <p:nvPr/>
        </p:nvSpPr>
        <p:spPr>
          <a:xfrm>
            <a:off x="1" y="0"/>
            <a:ext cx="12192000" cy="70064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ای روح خدا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حیات بخش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قوتت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هرجا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تبدیل کن دلم ، با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تجهیزم نما ، با عطایایت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0809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0430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50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2020-09-11T12:51:02Z</dcterms:created>
  <dcterms:modified xsi:type="dcterms:W3CDTF">2025-04-30T13:24:37Z</dcterms:modified>
</cp:coreProperties>
</file>