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64" d="100"/>
          <a:sy n="64" d="100"/>
        </p:scale>
        <p:origin x="77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83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03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457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29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41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 الشدای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 الیون ادونای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تو در بین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 در عالم اعلی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دوست داریم نام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خالق ابدی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68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می‌خوانیم نام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تو چه عظیم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خدای تازه‌ها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479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خالق بی‌همتا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ستاییم نام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60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خدای وعده‌ها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نهرهای آب زنده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بجوشان در قلب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44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الشدای وسیع نما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مسکن و حدود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 به نام مسیح این دعا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453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84</Words>
  <Application>Microsoft Office PowerPoint</Application>
  <PresentationFormat>Widescreen</PresentationFormat>
  <Paragraphs>35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12</cp:revision>
  <dcterms:created xsi:type="dcterms:W3CDTF">2018-08-23T12:16:56Z</dcterms:created>
  <dcterms:modified xsi:type="dcterms:W3CDTF">2025-10-03T11:53:49Z</dcterms:modified>
</cp:coreProperties>
</file>