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716"/>
  </p:normalViewPr>
  <p:slideViewPr>
    <p:cSldViewPr snapToGrid="0">
      <p:cViewPr varScale="1">
        <p:scale>
          <a:sx n="81" d="100"/>
          <a:sy n="81" d="100"/>
        </p:scale>
        <p:origin x="55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44D55-6102-1346-9B41-5DBDFF7969AF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061F5-D37B-A843-9B78-7F5734A55B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49296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r" defTabSz="914400" rtl="1" eaLnBrk="1" latinLnBrk="0" hangingPunct="1"/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D061F5-D37B-A843-9B78-7F5734A55BB1}" type="slidenum">
              <a:rPr lang="en-DE" smtClean="0"/>
              <a:t>1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15183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r" defTabSz="914400" rtl="1" eaLnBrk="1" latinLnBrk="0" hangingPunct="1"/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D061F5-D37B-A843-9B78-7F5734A55BB1}" type="slidenum">
              <a:rPr lang="en-DE" smtClean="0"/>
              <a:t>6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65508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r" defTabSz="914400" rtl="1" eaLnBrk="1" latinLnBrk="0" hangingPunct="1"/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D061F5-D37B-A843-9B78-7F5734A55BB1}" type="slidenum">
              <a:rPr lang="en-DE" smtClean="0"/>
              <a:t>7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87428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r" defTabSz="914400" rtl="1" eaLnBrk="1" latinLnBrk="0" hangingPunct="1"/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D061F5-D37B-A843-9B78-7F5734A55BB1}" type="slidenum">
              <a:rPr lang="en-DE" smtClean="0"/>
              <a:t>8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6433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7451-B8F7-AA44-9899-B645E66417AD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AC0B-F3FC-2945-8F16-97EEE40962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63175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7451-B8F7-AA44-9899-B645E66417AD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AC0B-F3FC-2945-8F16-97EEE40962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95618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7451-B8F7-AA44-9899-B645E66417AD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AC0B-F3FC-2945-8F16-97EEE40962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56246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7451-B8F7-AA44-9899-B645E66417AD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AC0B-F3FC-2945-8F16-97EEE40962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6345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7451-B8F7-AA44-9899-B645E66417AD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AC0B-F3FC-2945-8F16-97EEE40962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7187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7451-B8F7-AA44-9899-B645E66417AD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AC0B-F3FC-2945-8F16-97EEE40962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32522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7451-B8F7-AA44-9899-B645E66417AD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AC0B-F3FC-2945-8F16-97EEE40962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34946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7451-B8F7-AA44-9899-B645E66417AD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AC0B-F3FC-2945-8F16-97EEE40962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31164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7451-B8F7-AA44-9899-B645E66417AD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AC0B-F3FC-2945-8F16-97EEE40962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20899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7451-B8F7-AA44-9899-B645E66417AD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AC0B-F3FC-2945-8F16-97EEE40962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99125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7451-B8F7-AA44-9899-B645E66417AD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AC0B-F3FC-2945-8F16-97EEE40962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19991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F7451-B8F7-AA44-9899-B645E66417AD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9AC0B-F3FC-2945-8F16-97EEE40962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760621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1768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CCF1EC-458F-8941-7EF1-01D00B94FEF5}"/>
              </a:ext>
            </a:extLst>
          </p:cNvPr>
          <p:cNvSpPr/>
          <p:nvPr/>
        </p:nvSpPr>
        <p:spPr>
          <a:xfrm>
            <a:off x="0" y="0"/>
            <a:ext cx="12191999" cy="759047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20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دوستت دارم دوستت دارم</a:t>
            </a:r>
          </a:p>
          <a:p>
            <a:pPr algn="ctr" rtl="1">
              <a:lnSpc>
                <a:spcPct val="20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دوستت دارم ،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عیسـی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3496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CCF1EC-458F-8941-7EF1-01D00B94FEF5}"/>
              </a:ext>
            </a:extLst>
          </p:cNvPr>
          <p:cNvSpPr/>
          <p:nvPr/>
        </p:nvSpPr>
        <p:spPr>
          <a:xfrm>
            <a:off x="0" y="0"/>
            <a:ext cx="12191999" cy="759047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20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می پرستم ، می پرستم</a:t>
            </a:r>
          </a:p>
          <a:p>
            <a:pPr algn="ctr" rtl="1">
              <a:lnSpc>
                <a:spcPct val="20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می پرستم ،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عیسـی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3140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CCF1EC-458F-8941-7EF1-01D00B94FEF5}"/>
              </a:ext>
            </a:extLst>
          </p:cNvPr>
          <p:cNvSpPr/>
          <p:nvPr/>
        </p:nvSpPr>
        <p:spPr>
          <a:xfrm>
            <a:off x="0" y="0"/>
            <a:ext cx="12191999" cy="759047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20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حمدت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گوییم ،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حمدت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گوییم</a:t>
            </a:r>
          </a:p>
          <a:p>
            <a:pPr algn="ctr" rtl="1">
              <a:lnSpc>
                <a:spcPct val="20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حمدت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گوییم ،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عیسـی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72353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CCF1EC-458F-8941-7EF1-01D00B94FEF5}"/>
              </a:ext>
            </a:extLst>
          </p:cNvPr>
          <p:cNvSpPr/>
          <p:nvPr/>
        </p:nvSpPr>
        <p:spPr>
          <a:xfrm>
            <a:off x="0" y="0"/>
            <a:ext cx="12191999" cy="759047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20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پرجلالی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،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پرجلالی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20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پرجلالی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،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عیسـی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17449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CCF1EC-458F-8941-7EF1-01D00B94FEF5}"/>
              </a:ext>
            </a:extLst>
          </p:cNvPr>
          <p:cNvSpPr/>
          <p:nvPr/>
        </p:nvSpPr>
        <p:spPr>
          <a:xfrm>
            <a:off x="0" y="0"/>
            <a:ext cx="12191999" cy="58647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سرود بخوانید ، او را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سرایید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اوست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یهوه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خدای ما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او رژه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می‌رود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در اندرون قدس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اوست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یهوه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خدای ما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55554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CCF1EC-458F-8941-7EF1-01D00B94FEF5}"/>
              </a:ext>
            </a:extLst>
          </p:cNvPr>
          <p:cNvSpPr/>
          <p:nvPr/>
        </p:nvSpPr>
        <p:spPr>
          <a:xfrm>
            <a:off x="0" y="0"/>
            <a:ext cx="12191999" cy="58647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خدای بی کسان ، خدای اسیران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او آزاد می سازد خدای ما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خداوند عظیم ، قادر متعال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اوست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یهوه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خدای ما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3830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0704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93</Words>
  <Application>Microsoft Office PowerPoint</Application>
  <PresentationFormat>Widescreen</PresentationFormat>
  <Paragraphs>26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2023-02-22T18:28:59Z</dcterms:created>
  <dcterms:modified xsi:type="dcterms:W3CDTF">2025-04-28T11:11:49Z</dcterms:modified>
</cp:coreProperties>
</file>