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3"/>
  </p:notesMasterIdLst>
  <p:sldIdLst>
    <p:sldId id="268" r:id="rId2"/>
    <p:sldId id="256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67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719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0E1F2DD-6B91-EC47-8965-41040382112A}"/>
    <pc:docChg chg="undo custSel addSld delSld modSld sldOrd modMainMaster">
      <pc:chgData name="Niloofar Hosseini" userId="eb3e3110-2622-43cd-88f0-a4c46bd91734" providerId="ADAL" clId="{60E1F2DD-6B91-EC47-8965-41040382112A}" dt="2023-11-13T15:12:20.342" v="731" actId="2696"/>
      <pc:docMkLst>
        <pc:docMk/>
      </pc:docMkLst>
      <pc:sldChg chg="addSp delSp modSp mod setBg">
        <pc:chgData name="Niloofar Hosseini" userId="eb3e3110-2622-43cd-88f0-a4c46bd91734" providerId="ADAL" clId="{60E1F2DD-6B91-EC47-8965-41040382112A}" dt="2023-11-13T15:05:51.392" v="190" actId="255"/>
        <pc:sldMkLst>
          <pc:docMk/>
          <pc:sldMk cId="0" sldId="256"/>
        </pc:sldMkLst>
        <pc:spChg chg="add del mod">
          <ac:chgData name="Niloofar Hosseini" userId="eb3e3110-2622-43cd-88f0-a4c46bd91734" providerId="ADAL" clId="{60E1F2DD-6B91-EC47-8965-41040382112A}" dt="2023-11-13T15:05:27.310" v="180"/>
          <ac:spMkLst>
            <pc:docMk/>
            <pc:sldMk cId="0" sldId="256"/>
            <ac:spMk id="2" creationId="{49865102-D70C-C1F8-68C9-3137FFD4CBD8}"/>
          </ac:spMkLst>
        </pc:spChg>
        <pc:spChg chg="mod">
          <ac:chgData name="Niloofar Hosseini" userId="eb3e3110-2622-43cd-88f0-a4c46bd91734" providerId="ADAL" clId="{60E1F2DD-6B91-EC47-8965-41040382112A}" dt="2023-11-13T15:05:51.392" v="190" actId="255"/>
          <ac:spMkLst>
            <pc:docMk/>
            <pc:sldMk cId="0" sldId="256"/>
            <ac:spMk id="84" creationId="{00000000-0000-0000-0000-000000000000}"/>
          </ac:spMkLst>
        </pc:spChg>
      </pc:sldChg>
      <pc:sldChg chg="modSp mod">
        <pc:chgData name="Niloofar Hosseini" userId="eb3e3110-2622-43cd-88f0-a4c46bd91734" providerId="ADAL" clId="{60E1F2DD-6B91-EC47-8965-41040382112A}" dt="2023-11-13T15:08:19.507" v="377" actId="403"/>
        <pc:sldMkLst>
          <pc:docMk/>
          <pc:sldMk cId="0" sldId="257"/>
        </pc:sldMkLst>
        <pc:spChg chg="mod">
          <ac:chgData name="Niloofar Hosseini" userId="eb3e3110-2622-43cd-88f0-a4c46bd91734" providerId="ADAL" clId="{60E1F2DD-6B91-EC47-8965-41040382112A}" dt="2023-11-13T15:08:19.507" v="377" actId="403"/>
          <ac:spMkLst>
            <pc:docMk/>
            <pc:sldMk cId="0" sldId="257"/>
            <ac:spMk id="89" creationId="{00000000-0000-0000-0000-000000000000}"/>
          </ac:spMkLst>
        </pc:spChg>
      </pc:sldChg>
      <pc:sldChg chg="modSp mod">
        <pc:chgData name="Niloofar Hosseini" userId="eb3e3110-2622-43cd-88f0-a4c46bd91734" providerId="ADAL" clId="{60E1F2DD-6B91-EC47-8965-41040382112A}" dt="2023-11-13T15:09:37.030" v="455" actId="113"/>
        <pc:sldMkLst>
          <pc:docMk/>
          <pc:sldMk cId="0" sldId="258"/>
        </pc:sldMkLst>
        <pc:spChg chg="mod">
          <ac:chgData name="Niloofar Hosseini" userId="eb3e3110-2622-43cd-88f0-a4c46bd91734" providerId="ADAL" clId="{60E1F2DD-6B91-EC47-8965-41040382112A}" dt="2023-11-13T15:09:37.030" v="455" actId="113"/>
          <ac:spMkLst>
            <pc:docMk/>
            <pc:sldMk cId="0" sldId="258"/>
            <ac:spMk id="94" creationId="{00000000-0000-0000-0000-000000000000}"/>
          </ac:spMkLst>
        </pc:spChg>
      </pc:sldChg>
      <pc:sldChg chg="modSp mod">
        <pc:chgData name="Niloofar Hosseini" userId="eb3e3110-2622-43cd-88f0-a4c46bd91734" providerId="ADAL" clId="{60E1F2DD-6B91-EC47-8965-41040382112A}" dt="2023-11-13T15:11:45.551" v="697" actId="255"/>
        <pc:sldMkLst>
          <pc:docMk/>
          <pc:sldMk cId="0" sldId="259"/>
        </pc:sldMkLst>
        <pc:spChg chg="mod">
          <ac:chgData name="Niloofar Hosseini" userId="eb3e3110-2622-43cd-88f0-a4c46bd91734" providerId="ADAL" clId="{60E1F2DD-6B91-EC47-8965-41040382112A}" dt="2023-11-13T15:11:45.551" v="697" actId="255"/>
          <ac:spMkLst>
            <pc:docMk/>
            <pc:sldMk cId="0" sldId="259"/>
            <ac:spMk id="99" creationId="{00000000-0000-0000-0000-000000000000}"/>
          </ac:spMkLst>
        </pc:spChg>
      </pc:sldChg>
      <pc:sldChg chg="modSp del mod">
        <pc:chgData name="Niloofar Hosseini" userId="eb3e3110-2622-43cd-88f0-a4c46bd91734" providerId="ADAL" clId="{60E1F2DD-6B91-EC47-8965-41040382112A}" dt="2023-11-13T15:05:27.839" v="181" actId="2696"/>
        <pc:sldMkLst>
          <pc:docMk/>
          <pc:sldMk cId="2435216303" sldId="260"/>
        </pc:sldMkLst>
        <pc:spChg chg="mod">
          <ac:chgData name="Niloofar Hosseini" userId="eb3e3110-2622-43cd-88f0-a4c46bd91734" providerId="ADAL" clId="{60E1F2DD-6B91-EC47-8965-41040382112A}" dt="2023-11-13T15:05:25.386" v="178" actId="20577"/>
          <ac:spMkLst>
            <pc:docMk/>
            <pc:sldMk cId="2435216303" sldId="260"/>
            <ac:spMk id="84" creationId="{00000000-0000-0000-0000-000000000000}"/>
          </ac:spMkLst>
        </pc:spChg>
      </pc:sldChg>
      <pc:sldChg chg="del">
        <pc:chgData name="Niloofar Hosseini" userId="eb3e3110-2622-43cd-88f0-a4c46bd91734" providerId="ADAL" clId="{60E1F2DD-6B91-EC47-8965-41040382112A}" dt="2023-11-13T15:08:25.127" v="378" actId="2696"/>
        <pc:sldMkLst>
          <pc:docMk/>
          <pc:sldMk cId="1648895042" sldId="261"/>
        </pc:sldMkLst>
      </pc:sldChg>
      <pc:sldChg chg="modSp mod">
        <pc:chgData name="Niloofar Hosseini" userId="eb3e3110-2622-43cd-88f0-a4c46bd91734" providerId="ADAL" clId="{60E1F2DD-6B91-EC47-8965-41040382112A}" dt="2023-11-13T15:10:28.456" v="521" actId="255"/>
        <pc:sldMkLst>
          <pc:docMk/>
          <pc:sldMk cId="976952423" sldId="262"/>
        </pc:sldMkLst>
        <pc:spChg chg="mod">
          <ac:chgData name="Niloofar Hosseini" userId="eb3e3110-2622-43cd-88f0-a4c46bd91734" providerId="ADAL" clId="{60E1F2DD-6B91-EC47-8965-41040382112A}" dt="2023-11-13T15:10:28.456" v="521" actId="255"/>
          <ac:spMkLst>
            <pc:docMk/>
            <pc:sldMk cId="976952423" sldId="262"/>
            <ac:spMk id="94" creationId="{00000000-0000-0000-0000-000000000000}"/>
          </ac:spMkLst>
        </pc:spChg>
      </pc:sldChg>
      <pc:sldChg chg="del">
        <pc:chgData name="Niloofar Hosseini" userId="eb3e3110-2622-43cd-88f0-a4c46bd91734" providerId="ADAL" clId="{60E1F2DD-6B91-EC47-8965-41040382112A}" dt="2023-11-13T15:11:56.706" v="698" actId="2696"/>
        <pc:sldMkLst>
          <pc:docMk/>
          <pc:sldMk cId="3761163320" sldId="263"/>
        </pc:sldMkLst>
      </pc:sldChg>
      <pc:sldChg chg="del setBg">
        <pc:chgData name="Niloofar Hosseini" userId="eb3e3110-2622-43cd-88f0-a4c46bd91734" providerId="ADAL" clId="{60E1F2DD-6B91-EC47-8965-41040382112A}" dt="2023-11-13T15:12:20.342" v="731" actId="2696"/>
        <pc:sldMkLst>
          <pc:docMk/>
          <pc:sldMk cId="792454179" sldId="264"/>
        </pc:sldMkLst>
      </pc:sldChg>
      <pc:sldChg chg="ord setBg">
        <pc:chgData name="Niloofar Hosseini" userId="eb3e3110-2622-43cd-88f0-a4c46bd91734" providerId="ADAL" clId="{60E1F2DD-6B91-EC47-8965-41040382112A}" dt="2023-11-13T15:12:19.313" v="730" actId="20578"/>
        <pc:sldMkLst>
          <pc:docMk/>
          <pc:sldMk cId="3497604943" sldId="265"/>
        </pc:sldMkLst>
      </pc:sldChg>
      <pc:sldChg chg="modSp add mod">
        <pc:chgData name="Niloofar Hosseini" userId="eb3e3110-2622-43cd-88f0-a4c46bd91734" providerId="ADAL" clId="{60E1F2DD-6B91-EC47-8965-41040382112A}" dt="2023-11-13T15:06:24.493" v="273" actId="20577"/>
        <pc:sldMkLst>
          <pc:docMk/>
          <pc:sldMk cId="1301175860" sldId="266"/>
        </pc:sldMkLst>
        <pc:spChg chg="mod">
          <ac:chgData name="Niloofar Hosseini" userId="eb3e3110-2622-43cd-88f0-a4c46bd91734" providerId="ADAL" clId="{60E1F2DD-6B91-EC47-8965-41040382112A}" dt="2023-11-13T15:06:24.493" v="273" actId="20577"/>
          <ac:spMkLst>
            <pc:docMk/>
            <pc:sldMk cId="1301175860" sldId="266"/>
            <ac:spMk id="84" creationId="{00000000-0000-0000-0000-000000000000}"/>
          </ac:spMkLst>
        </pc:spChg>
      </pc:sldChg>
      <pc:sldChg chg="modSp add mod">
        <pc:chgData name="Niloofar Hosseini" userId="eb3e3110-2622-43cd-88f0-a4c46bd91734" providerId="ADAL" clId="{60E1F2DD-6B91-EC47-8965-41040382112A}" dt="2023-11-13T15:12:11.429" v="728" actId="403"/>
        <pc:sldMkLst>
          <pc:docMk/>
          <pc:sldMk cId="2779447604" sldId="267"/>
        </pc:sldMkLst>
        <pc:spChg chg="mod">
          <ac:chgData name="Niloofar Hosseini" userId="eb3e3110-2622-43cd-88f0-a4c46bd91734" providerId="ADAL" clId="{60E1F2DD-6B91-EC47-8965-41040382112A}" dt="2023-11-13T15:12:11.429" v="728" actId="403"/>
          <ac:spMkLst>
            <pc:docMk/>
            <pc:sldMk cId="2779447604" sldId="267"/>
            <ac:spMk id="99" creationId="{00000000-0000-0000-0000-000000000000}"/>
          </ac:spMkLst>
        </pc:spChg>
      </pc:sldChg>
      <pc:sldChg chg="add">
        <pc:chgData name="Niloofar Hosseini" userId="eb3e3110-2622-43cd-88f0-a4c46bd91734" providerId="ADAL" clId="{60E1F2DD-6B91-EC47-8965-41040382112A}" dt="2023-11-13T15:12:17.486" v="729" actId="2890"/>
        <pc:sldMkLst>
          <pc:docMk/>
          <pc:sldMk cId="760255606" sldId="268"/>
        </pc:sldMkLst>
      </pc:sldChg>
      <pc:sldMasterChg chg="setBg modSldLayout">
        <pc:chgData name="Niloofar Hosseini" userId="eb3e3110-2622-43cd-88f0-a4c46bd91734" providerId="ADAL" clId="{60E1F2DD-6B91-EC47-8965-41040382112A}" dt="2023-11-13T15:02:31.216" v="9"/>
        <pc:sldMasterMkLst>
          <pc:docMk/>
          <pc:sldMasterMk cId="0" sldId="2147483659"/>
        </pc:sldMasterMkLst>
        <pc:sldLayoutChg chg="setBg">
          <pc:chgData name="Niloofar Hosseini" userId="eb3e3110-2622-43cd-88f0-a4c46bd91734" providerId="ADAL" clId="{60E1F2DD-6B91-EC47-8965-41040382112A}" dt="2023-11-13T15:02:31.216" v="9"/>
          <pc:sldLayoutMkLst>
            <pc:docMk/>
            <pc:sldMasterMk cId="0" sldId="2147483659"/>
            <pc:sldLayoutMk cId="0" sldId="2147483648"/>
          </pc:sldLayoutMkLst>
        </pc:sldLayoutChg>
        <pc:sldLayoutChg chg="setBg">
          <pc:chgData name="Niloofar Hosseini" userId="eb3e3110-2622-43cd-88f0-a4c46bd91734" providerId="ADAL" clId="{60E1F2DD-6B91-EC47-8965-41040382112A}" dt="2023-11-13T15:02:31.216" v="9"/>
          <pc:sldLayoutMkLst>
            <pc:docMk/>
            <pc:sldMasterMk cId="0" sldId="2147483659"/>
            <pc:sldLayoutMk cId="0" sldId="2147483649"/>
          </pc:sldLayoutMkLst>
        </pc:sldLayoutChg>
        <pc:sldLayoutChg chg="setBg">
          <pc:chgData name="Niloofar Hosseini" userId="eb3e3110-2622-43cd-88f0-a4c46bd91734" providerId="ADAL" clId="{60E1F2DD-6B91-EC47-8965-41040382112A}" dt="2023-11-13T15:02:31.216" v="9"/>
          <pc:sldLayoutMkLst>
            <pc:docMk/>
            <pc:sldMasterMk cId="0" sldId="2147483659"/>
            <pc:sldLayoutMk cId="0" sldId="2147483650"/>
          </pc:sldLayoutMkLst>
        </pc:sldLayoutChg>
        <pc:sldLayoutChg chg="setBg">
          <pc:chgData name="Niloofar Hosseini" userId="eb3e3110-2622-43cd-88f0-a4c46bd91734" providerId="ADAL" clId="{60E1F2DD-6B91-EC47-8965-41040382112A}" dt="2023-11-13T15:02:31.216" v="9"/>
          <pc:sldLayoutMkLst>
            <pc:docMk/>
            <pc:sldMasterMk cId="0" sldId="2147483659"/>
            <pc:sldLayoutMk cId="0" sldId="2147483651"/>
          </pc:sldLayoutMkLst>
        </pc:sldLayoutChg>
        <pc:sldLayoutChg chg="setBg">
          <pc:chgData name="Niloofar Hosseini" userId="eb3e3110-2622-43cd-88f0-a4c46bd91734" providerId="ADAL" clId="{60E1F2DD-6B91-EC47-8965-41040382112A}" dt="2023-11-13T15:02:31.216" v="9"/>
          <pc:sldLayoutMkLst>
            <pc:docMk/>
            <pc:sldMasterMk cId="0" sldId="2147483659"/>
            <pc:sldLayoutMk cId="0" sldId="2147483652"/>
          </pc:sldLayoutMkLst>
        </pc:sldLayoutChg>
        <pc:sldLayoutChg chg="setBg">
          <pc:chgData name="Niloofar Hosseini" userId="eb3e3110-2622-43cd-88f0-a4c46bd91734" providerId="ADAL" clId="{60E1F2DD-6B91-EC47-8965-41040382112A}" dt="2023-11-13T15:02:31.216" v="9"/>
          <pc:sldLayoutMkLst>
            <pc:docMk/>
            <pc:sldMasterMk cId="0" sldId="2147483659"/>
            <pc:sldLayoutMk cId="0" sldId="2147483653"/>
          </pc:sldLayoutMkLst>
        </pc:sldLayoutChg>
        <pc:sldLayoutChg chg="setBg">
          <pc:chgData name="Niloofar Hosseini" userId="eb3e3110-2622-43cd-88f0-a4c46bd91734" providerId="ADAL" clId="{60E1F2DD-6B91-EC47-8965-41040382112A}" dt="2023-11-13T15:02:31.216" v="9"/>
          <pc:sldLayoutMkLst>
            <pc:docMk/>
            <pc:sldMasterMk cId="0" sldId="2147483659"/>
            <pc:sldLayoutMk cId="0" sldId="2147483654"/>
          </pc:sldLayoutMkLst>
        </pc:sldLayoutChg>
        <pc:sldLayoutChg chg="setBg">
          <pc:chgData name="Niloofar Hosseini" userId="eb3e3110-2622-43cd-88f0-a4c46bd91734" providerId="ADAL" clId="{60E1F2DD-6B91-EC47-8965-41040382112A}" dt="2023-11-13T15:02:31.216" v="9"/>
          <pc:sldLayoutMkLst>
            <pc:docMk/>
            <pc:sldMasterMk cId="0" sldId="2147483659"/>
            <pc:sldLayoutMk cId="0" sldId="2147483655"/>
          </pc:sldLayoutMkLst>
        </pc:sldLayoutChg>
        <pc:sldLayoutChg chg="setBg">
          <pc:chgData name="Niloofar Hosseini" userId="eb3e3110-2622-43cd-88f0-a4c46bd91734" providerId="ADAL" clId="{60E1F2DD-6B91-EC47-8965-41040382112A}" dt="2023-11-13T15:02:31.216" v="9"/>
          <pc:sldLayoutMkLst>
            <pc:docMk/>
            <pc:sldMasterMk cId="0" sldId="2147483659"/>
            <pc:sldLayoutMk cId="0" sldId="2147483656"/>
          </pc:sldLayoutMkLst>
        </pc:sldLayoutChg>
        <pc:sldLayoutChg chg="setBg">
          <pc:chgData name="Niloofar Hosseini" userId="eb3e3110-2622-43cd-88f0-a4c46bd91734" providerId="ADAL" clId="{60E1F2DD-6B91-EC47-8965-41040382112A}" dt="2023-11-13T15:02:31.216" v="9"/>
          <pc:sldLayoutMkLst>
            <pc:docMk/>
            <pc:sldMasterMk cId="0" sldId="2147483659"/>
            <pc:sldLayoutMk cId="0" sldId="2147483657"/>
          </pc:sldLayoutMkLst>
        </pc:sldLayoutChg>
        <pc:sldLayoutChg chg="setBg">
          <pc:chgData name="Niloofar Hosseini" userId="eb3e3110-2622-43cd-88f0-a4c46bd91734" providerId="ADAL" clId="{60E1F2DD-6B91-EC47-8965-41040382112A}" dt="2023-11-13T15:02:31.216" v="9"/>
          <pc:sldLayoutMkLst>
            <pc:docMk/>
            <pc:sldMasterMk cId="0" sldId="2147483659"/>
            <pc:sldLayoutMk cId="0" sldId="214748365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5866623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2891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86340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3820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3372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A9667C8-65E6-3F51-0F8A-C5AC062B2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810FFD41-5BB1-0963-AC7F-8941849C62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01D04734-C332-B695-BE8A-AE9C9BCA82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3985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B6E514C-D3FF-23A9-B3FA-67CB5135F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A4E92EAD-557C-25D8-D714-92453F86B66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5C7CAF37-7EB7-CA78-B82F-89316E8EFA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1686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74FAE5F-DE8F-8A49-2F2B-4280CC849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E99C87A7-B7CF-CDAF-E9B6-6B973D8C4B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E14AC808-E484-92D3-BEA3-D0389E3E09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749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8C84163-56EA-2348-0A50-C4B6D5524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2FA29B17-F6D0-3DBF-A11A-B29C457E56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0922BBA8-CC68-5A89-5131-26994CE3A2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3117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C246C58-6F25-E9C6-EAAC-D32562579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E25F0E98-644D-17E3-309E-B52786C7D8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2506069C-E9A4-DEB1-6889-06C12DC703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31995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13F5C37A-94A7-8E2D-342D-BDA37A738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BBB5FDF2-DBB0-7B7A-525B-AC975FD05A0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902F000E-6DFE-CD1E-B62B-50E0ED7C565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70250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44674E7-0D8C-D8B7-14E0-677FCB7EC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E4103D28-C638-278C-890C-B413D75097E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4567ADCC-56F6-AE54-E58C-22C2481FB8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9221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5612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371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8922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380450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6413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1537359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6478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2357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7502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5311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831412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817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255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idx="1"/>
          </p:nvPr>
        </p:nvSpPr>
        <p:spPr>
          <a:xfrm>
            <a:off x="0" y="10274"/>
            <a:ext cx="12192000" cy="6847726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6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 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چون شاه من عیساست</a:t>
            </a:r>
            <a:endParaRPr lang="en-US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en-US" sz="1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en-US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Chon </a:t>
            </a:r>
            <a:r>
              <a:rPr lang="en-US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shahe</a:t>
            </a:r>
            <a:r>
              <a:rPr lang="en-US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Isast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79447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7604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دولوروسا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تا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جلجتا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خون می چکید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خون شاهم عیسی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 dolorosa ta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joljota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Khun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michekid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khune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shaham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Isa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245E2FF4-388C-EF1F-DFEC-0C3DD3EAA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696F46CD-B574-7986-E44D-FCA10E72839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در طولِ راه ، کشید درد گناه</a:t>
            </a: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این مَرد دردآشناست ، نام شاه من عیساست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 tule rah ,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keshid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dared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gonah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mard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ashenast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name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isast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7473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B8B6DC9-0D38-A805-CAD3-4A9A9D14E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1F84AE89-14E4-E2DF-6596-AF153298816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با عشق مصلوب شد ، تَـنِ او كوفته شد 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لـِـه گـشت زير درد ، با آه تنيده شد 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eshgh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maslub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shod ,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tane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kufte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shod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Leh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gasht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zire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Aah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tanide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shod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14460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34543EBB-7B85-01FB-668E-733738414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8BA86302-86E4-51A6-09EE-EC60B68D115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این عشق خونبهاست ، این خون گرانبهاست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این نیست پایان کار او ، گوش کن !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eshgh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khun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bahast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in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khun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geranbahast</a:t>
            </a:r>
            <a:endParaRPr lang="en-US"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nist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payane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kare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gush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!</a:t>
            </a:r>
            <a:endParaRPr lang="fa-IR"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5122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BEFAAB6D-3B84-18B6-7926-15F944200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8B1FC294-C871-280A-8968-43A28064C71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بر ترس از مرگ ، پیروز شد آخر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به جای من نوشید پیاله‌ی خشم پدر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 tars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marg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piruz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shod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akhar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nushid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piyaleye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khashme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pedar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04535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229D780D-E3D8-4D65-30CE-F9D017914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965D4F42-2E9B-7F25-2A13-CD2986BC3B2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رفت درون قبر ، اما آنجا نماند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برخاست روز سوم تا ابد میان ماست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Raft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darune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ghabr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ama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anja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namand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Barkhast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ruze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sevom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ta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abad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miyane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mast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8867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7B078757-3DD8-2D84-4276-4803D6BE4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0102E7D1-7FA8-FFD8-43D7-BAEF95CA43C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یک روز آوایش عاشق کرد مرا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از این عشق در بندم ، در این بند آزادم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Yek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ruz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avayash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ashegh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kard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mara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 in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eshgh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bandam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in band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azadam</a:t>
            </a:r>
            <a:endParaRPr lang="fa-IR"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06488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AA5D671B-3901-DD5B-93FE-41DC61785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C282B162-F268-60F5-D41B-6E747F0D021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او گفت هر روزه بردار صلیبت را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این است مسیر من ، هر روز به جلجتا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gof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ruze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salibat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en-US"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masire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,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ruz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joljota</a:t>
            </a:r>
            <a:endParaRPr lang="fa-IR"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3594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</TotalTime>
  <Words>252</Words>
  <Application>Microsoft Office PowerPoint</Application>
  <PresentationFormat>Widescreen</PresentationFormat>
  <Paragraphs>52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15</cp:revision>
  <dcterms:modified xsi:type="dcterms:W3CDTF">2026-03-12T13:23:17Z</dcterms:modified>
</cp:coreProperties>
</file>