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835B7EC-DD81-8648-A49E-2A3FC8B646FD}"/>
    <pc:docChg chg="undo custSel addSld delSld modSld sldOrd modMainMaster">
      <pc:chgData name="Niloofar Hosseini" userId="eb3e3110-2622-43cd-88f0-a4c46bd91734" providerId="ADAL" clId="{4835B7EC-DD81-8648-A49E-2A3FC8B646FD}" dt="2024-05-20T12:11:49.404" v="709" actId="20578"/>
      <pc:docMkLst>
        <pc:docMk/>
      </pc:docMkLst>
      <pc:sldChg chg="addSp delSp modSp mod">
        <pc:chgData name="Niloofar Hosseini" userId="eb3e3110-2622-43cd-88f0-a4c46bd91734" providerId="ADAL" clId="{4835B7EC-DD81-8648-A49E-2A3FC8B646FD}" dt="2024-05-20T12:03:39.150" v="420" actId="20577"/>
        <pc:sldMkLst>
          <pc:docMk/>
          <pc:sldMk cId="3804132351" sldId="256"/>
        </pc:sldMkLst>
        <pc:spChg chg="add mod">
          <ac:chgData name="Niloofar Hosseini" userId="eb3e3110-2622-43cd-88f0-a4c46bd91734" providerId="ADAL" clId="{4835B7EC-DD81-8648-A49E-2A3FC8B646FD}" dt="2024-05-20T12:03:39.150" v="420" actId="20577"/>
          <ac:spMkLst>
            <pc:docMk/>
            <pc:sldMk cId="3804132351" sldId="256"/>
            <ac:spMk id="2" creationId="{409AA9C8-1BAA-8028-BAA5-4ADDA7C575EA}"/>
          </ac:spMkLst>
        </pc:spChg>
        <pc:spChg chg="add del mod">
          <ac:chgData name="Niloofar Hosseini" userId="eb3e3110-2622-43cd-88f0-a4c46bd91734" providerId="ADAL" clId="{4835B7EC-DD81-8648-A49E-2A3FC8B646FD}" dt="2024-05-20T12:00:09.945" v="204"/>
          <ac:spMkLst>
            <pc:docMk/>
            <pc:sldMk cId="3804132351" sldId="256"/>
            <ac:spMk id="3" creationId="{7A666985-EAB3-DED0-4CA1-F5D6ECF0B927}"/>
          </ac:spMkLst>
        </pc:spChg>
        <pc:spChg chg="del">
          <ac:chgData name="Niloofar Hosseini" userId="eb3e3110-2622-43cd-88f0-a4c46bd91734" providerId="ADAL" clId="{4835B7EC-DD81-8648-A49E-2A3FC8B646FD}" dt="2024-05-20T11:54:26.411" v="7" actId="478"/>
          <ac:spMkLst>
            <pc:docMk/>
            <pc:sldMk cId="3804132351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3:19.898" v="414" actId="403"/>
        <pc:sldMkLst>
          <pc:docMk/>
          <pc:sldMk cId="4079755668" sldId="257"/>
        </pc:sldMkLst>
        <pc:spChg chg="mod">
          <ac:chgData name="Niloofar Hosseini" userId="eb3e3110-2622-43cd-88f0-a4c46bd91734" providerId="ADAL" clId="{4835B7EC-DD81-8648-A49E-2A3FC8B646FD}" dt="2024-05-20T12:03:19.898" v="414" actId="403"/>
          <ac:spMkLst>
            <pc:docMk/>
            <pc:sldMk cId="4079755668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4:13.534" v="430" actId="403"/>
        <pc:sldMkLst>
          <pc:docMk/>
          <pc:sldMk cId="2349287276" sldId="258"/>
        </pc:sldMkLst>
        <pc:spChg chg="mod">
          <ac:chgData name="Niloofar Hosseini" userId="eb3e3110-2622-43cd-88f0-a4c46bd91734" providerId="ADAL" clId="{4835B7EC-DD81-8648-A49E-2A3FC8B646FD}" dt="2024-05-20T12:04:13.534" v="430" actId="403"/>
          <ac:spMkLst>
            <pc:docMk/>
            <pc:sldMk cId="2349287276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4:52.080" v="443" actId="20577"/>
        <pc:sldMkLst>
          <pc:docMk/>
          <pc:sldMk cId="2314791171" sldId="259"/>
        </pc:sldMkLst>
        <pc:spChg chg="mod">
          <ac:chgData name="Niloofar Hosseini" userId="eb3e3110-2622-43cd-88f0-a4c46bd91734" providerId="ADAL" clId="{4835B7EC-DD81-8648-A49E-2A3FC8B646FD}" dt="2024-05-20T12:04:52.080" v="443" actId="20577"/>
          <ac:spMkLst>
            <pc:docMk/>
            <pc:sldMk cId="2314791171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835B7EC-DD81-8648-A49E-2A3FC8B646FD}" dt="2024-05-20T12:09:24.619" v="522" actId="20577"/>
        <pc:sldMkLst>
          <pc:docMk/>
          <pc:sldMk cId="4255275626" sldId="260"/>
        </pc:sldMkLst>
        <pc:spChg chg="mod">
          <ac:chgData name="Niloofar Hosseini" userId="eb3e3110-2622-43cd-88f0-a4c46bd91734" providerId="ADAL" clId="{4835B7EC-DD81-8648-A49E-2A3FC8B646FD}" dt="2024-05-20T12:09:24.619" v="522" actId="20577"/>
          <ac:spMkLst>
            <pc:docMk/>
            <pc:sldMk cId="4255275626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835B7EC-DD81-8648-A49E-2A3FC8B646FD}" dt="2024-05-20T12:09:28.397" v="523" actId="2696"/>
        <pc:sldMkLst>
          <pc:docMk/>
          <pc:sldMk cId="2520266711" sldId="261"/>
        </pc:sldMkLst>
      </pc:sldChg>
      <pc:sldChg chg="del">
        <pc:chgData name="Niloofar Hosseini" userId="eb3e3110-2622-43cd-88f0-a4c46bd91734" providerId="ADAL" clId="{4835B7EC-DD81-8648-A49E-2A3FC8B646FD}" dt="2024-05-20T12:10:43.792" v="630" actId="2696"/>
        <pc:sldMkLst>
          <pc:docMk/>
          <pc:sldMk cId="1109184983" sldId="262"/>
        </pc:sldMkLst>
      </pc:sldChg>
      <pc:sldChg chg="modSp mod">
        <pc:chgData name="Niloofar Hosseini" userId="eb3e3110-2622-43cd-88f0-a4c46bd91734" providerId="ADAL" clId="{4835B7EC-DD81-8648-A49E-2A3FC8B646FD}" dt="2024-05-20T12:11:39.924" v="706" actId="255"/>
        <pc:sldMkLst>
          <pc:docMk/>
          <pc:sldMk cId="3732838990" sldId="263"/>
        </pc:sldMkLst>
        <pc:spChg chg="mod">
          <ac:chgData name="Niloofar Hosseini" userId="eb3e3110-2622-43cd-88f0-a4c46bd91734" providerId="ADAL" clId="{4835B7EC-DD81-8648-A49E-2A3FC8B646FD}" dt="2024-05-20T12:11:39.924" v="706" actId="255"/>
          <ac:spMkLst>
            <pc:docMk/>
            <pc:sldMk cId="3732838990" sldId="263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835B7EC-DD81-8648-A49E-2A3FC8B646FD}" dt="2024-05-20T12:10:45.657" v="631" actId="2696"/>
        <pc:sldMkLst>
          <pc:docMk/>
          <pc:sldMk cId="506327849" sldId="264"/>
        </pc:sldMkLst>
      </pc:sldChg>
      <pc:sldChg chg="del">
        <pc:chgData name="Niloofar Hosseini" userId="eb3e3110-2622-43cd-88f0-a4c46bd91734" providerId="ADAL" clId="{4835B7EC-DD81-8648-A49E-2A3FC8B646FD}" dt="2024-05-20T12:11:46.024" v="707" actId="2696"/>
        <pc:sldMkLst>
          <pc:docMk/>
          <pc:sldMk cId="860616258" sldId="265"/>
        </pc:sldMkLst>
      </pc:sldChg>
      <pc:sldChg chg="setBg">
        <pc:chgData name="Niloofar Hosseini" userId="eb3e3110-2622-43cd-88f0-a4c46bd91734" providerId="ADAL" clId="{4835B7EC-DD81-8648-A49E-2A3FC8B646FD}" dt="2024-05-20T11:54:12.292" v="6"/>
        <pc:sldMkLst>
          <pc:docMk/>
          <pc:sldMk cId="1058392098" sldId="266"/>
        </pc:sldMkLst>
      </pc:sldChg>
      <pc:sldChg chg="setBg">
        <pc:chgData name="Niloofar Hosseini" userId="eb3e3110-2622-43cd-88f0-a4c46bd91734" providerId="ADAL" clId="{4835B7EC-DD81-8648-A49E-2A3FC8B646FD}" dt="2024-05-20T11:54:05.990" v="4"/>
        <pc:sldMkLst>
          <pc:docMk/>
          <pc:sldMk cId="4010835724" sldId="267"/>
        </pc:sldMkLst>
      </pc:sldChg>
      <pc:sldChg chg="add ord">
        <pc:chgData name="Niloofar Hosseini" userId="eb3e3110-2622-43cd-88f0-a4c46bd91734" providerId="ADAL" clId="{4835B7EC-DD81-8648-A49E-2A3FC8B646FD}" dt="2024-05-20T12:09:31.375" v="525" actId="20578"/>
        <pc:sldMkLst>
          <pc:docMk/>
          <pc:sldMk cId="3826337236" sldId="268"/>
        </pc:sldMkLst>
      </pc:sldChg>
      <pc:sldChg chg="modSp add mod">
        <pc:chgData name="Niloofar Hosseini" userId="eb3e3110-2622-43cd-88f0-a4c46bd91734" providerId="ADAL" clId="{4835B7EC-DD81-8648-A49E-2A3FC8B646FD}" dt="2024-05-20T12:10:41.250" v="629" actId="403"/>
        <pc:sldMkLst>
          <pc:docMk/>
          <pc:sldMk cId="2959007868" sldId="269"/>
        </pc:sldMkLst>
        <pc:spChg chg="mod">
          <ac:chgData name="Niloofar Hosseini" userId="eb3e3110-2622-43cd-88f0-a4c46bd91734" providerId="ADAL" clId="{4835B7EC-DD81-8648-A49E-2A3FC8B646FD}" dt="2024-05-20T12:10:41.250" v="629" actId="403"/>
          <ac:spMkLst>
            <pc:docMk/>
            <pc:sldMk cId="2959007868" sldId="269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4835B7EC-DD81-8648-A49E-2A3FC8B646FD}" dt="2024-05-20T12:10:48.999" v="633" actId="20578"/>
        <pc:sldMkLst>
          <pc:docMk/>
          <pc:sldMk cId="2483834501" sldId="270"/>
        </pc:sldMkLst>
      </pc:sldChg>
      <pc:sldChg chg="add ord">
        <pc:chgData name="Niloofar Hosseini" userId="eb3e3110-2622-43cd-88f0-a4c46bd91734" providerId="ADAL" clId="{4835B7EC-DD81-8648-A49E-2A3FC8B646FD}" dt="2024-05-20T12:11:49.404" v="709" actId="20578"/>
        <pc:sldMkLst>
          <pc:docMk/>
          <pc:sldMk cId="634524203" sldId="271"/>
        </pc:sldMkLst>
      </pc:sldChg>
      <pc:sldMasterChg chg="setBg modSldLayout">
        <pc:chgData name="Niloofar Hosseini" userId="eb3e3110-2622-43cd-88f0-a4c46bd91734" providerId="ADAL" clId="{4835B7EC-DD81-8648-A49E-2A3FC8B646FD}" dt="2024-05-20T11:53:59.226" v="2"/>
        <pc:sldMasterMkLst>
          <pc:docMk/>
          <pc:sldMasterMk cId="1506358835" sldId="2147483648"/>
        </pc:sldMasterMkLst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3837411033" sldId="2147483649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973732847" sldId="2147483650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873257692" sldId="2147483651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354156493" sldId="2147483652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994562213" sldId="2147483653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794928454" sldId="2147483654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258092304" sldId="2147483655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769142820" sldId="2147483656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3952245881" sldId="2147483657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1687885297" sldId="2147483658"/>
          </pc:sldLayoutMkLst>
        </pc:sldLayoutChg>
        <pc:sldLayoutChg chg="setBg">
          <pc:chgData name="Niloofar Hosseini" userId="eb3e3110-2622-43cd-88f0-a4c46bd91734" providerId="ADAL" clId="{4835B7EC-DD81-8648-A49E-2A3FC8B646FD}" dt="2024-05-20T11:53:59.226" v="2"/>
          <pc:sldLayoutMkLst>
            <pc:docMk/>
            <pc:sldMasterMk cId="1506358835" sldId="2147483648"/>
            <pc:sldLayoutMk cId="275639984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827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006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119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359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80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507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2454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41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4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05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18508-D302-4416-8DC8-1F173319534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CF609-87AD-4A6A-8E8C-98DCC4C71A8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57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835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92753-9715-6975-D373-05CE672E9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667C72-5227-1E64-AC9D-92CBCEF2F6DC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فیض عجیبت و عشق عظیمت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روزی نزدت آیم من آزادم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ajibat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Ruzi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750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6E092-5E31-74B7-8662-8D9535E35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CDAB3C-043A-7489-71D6-32BB33A93A09}"/>
              </a:ext>
            </a:extLst>
          </p:cNvPr>
          <p:cNvSpPr/>
          <p:nvPr/>
        </p:nvSpPr>
        <p:spPr>
          <a:xfrm>
            <a:off x="0" y="0"/>
            <a:ext cx="12192000" cy="61790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محو کرده گناهم را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2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39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9AA9C8-1BAA-8028-BAA5-4ADDA7C575EA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داور من عیسی بخشیده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جرمم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گسسته بندها را من آزادم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Isa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bakhshide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jormam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Gosaste bandha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13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7CDF29-51AF-6FF0-B7D7-09BC60AB7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60C91A-5F67-93A5-E9D4-9B295176109B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با خونش پرداخت فدیه جانم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گشوده زندان را من آزادم من آزادم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pardakht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fedyeye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Goshude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9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97407-E522-33ED-BE1B-4E8DAE0B8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376E26-8FF7-98A2-B6C2-EFDC673C28D7}"/>
              </a:ext>
            </a:extLst>
          </p:cNvPr>
          <p:cNvSpPr/>
          <p:nvPr/>
        </p:nvSpPr>
        <p:spPr>
          <a:xfrm>
            <a:off x="0" y="0"/>
            <a:ext cx="12192000" cy="61790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محو کرده گناهم را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299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A8F48-5C8F-B6A3-EEAD-D0BDADDA4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D6347F-7704-4B6A-0974-C4069651D52C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نامی تازه دارم و برنمی‌گردم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خلقت کهنه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Nami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barnemigardam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khelghate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kohne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488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0BDD6-F73C-7A09-B875-3093386D3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27C46C-1561-6031-CF2F-757BAC92FA78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راه تنگ او با فیض و رحم او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ره می‌سپارم آری آزادم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tange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miseparam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Ari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221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5F641-843B-3D44-02B3-015FECE73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359A51-BFB0-2256-9A81-4BE3735C3C24}"/>
              </a:ext>
            </a:extLst>
          </p:cNvPr>
          <p:cNvSpPr/>
          <p:nvPr/>
        </p:nvSpPr>
        <p:spPr>
          <a:xfrm>
            <a:off x="0" y="0"/>
            <a:ext cx="12192000" cy="61790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محو کرده گناهم را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20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DF472-CFC7-FFC7-1D1C-7DC2BD999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1F45F6-5D93-AF4A-818B-1032ECCB76EE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آزادم با فیض او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آزادم با فیض او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آزادیم با فیض او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آزادیم با فیض او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715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5CADD-63A3-D721-BA1A-79BBFC87A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D9B4477-FDB0-445B-C724-689862FCA539}"/>
              </a:ext>
            </a:extLst>
          </p:cNvPr>
          <p:cNvSpPr/>
          <p:nvPr/>
        </p:nvSpPr>
        <p:spPr>
          <a:xfrm>
            <a:off x="0" y="0"/>
            <a:ext cx="12192000" cy="61790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آزادم کرده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هللویاه محو کرده گناهم را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آزادم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Hallelujah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5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280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2019-08-29T10:52:10Z</dcterms:created>
  <dcterms:modified xsi:type="dcterms:W3CDTF">2026-03-18T10:49:44Z</dcterms:modified>
</cp:coreProperties>
</file>