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A57520D-38ED-5A4F-BF94-A280E1CA27F3}"/>
    <pc:docChg chg="undo custSel addSld delSld modSld sldOrd modMainMaster">
      <pc:chgData name="Niloofar Hosseini" userId="eb3e3110-2622-43cd-88f0-a4c46bd91734" providerId="ADAL" clId="{0A57520D-38ED-5A4F-BF94-A280E1CA27F3}" dt="2024-05-22T15:11:56.219" v="468" actId="20578"/>
      <pc:docMkLst>
        <pc:docMk/>
      </pc:docMkLst>
      <pc:sldChg chg="addSp delSp modSp mod setBg">
        <pc:chgData name="Niloofar Hosseini" userId="eb3e3110-2622-43cd-88f0-a4c46bd91734" providerId="ADAL" clId="{0A57520D-38ED-5A4F-BF94-A280E1CA27F3}" dt="2024-05-22T15:07:30.994" v="156"/>
        <pc:sldMkLst>
          <pc:docMk/>
          <pc:sldMk cId="3651215946" sldId="256"/>
        </pc:sldMkLst>
        <pc:spChg chg="add del mod">
          <ac:chgData name="Niloofar Hosseini" userId="eb3e3110-2622-43cd-88f0-a4c46bd91734" providerId="ADAL" clId="{0A57520D-38ED-5A4F-BF94-A280E1CA27F3}" dt="2024-05-22T15:07:30.994" v="156"/>
          <ac:spMkLst>
            <pc:docMk/>
            <pc:sldMk cId="3651215946" sldId="256"/>
            <ac:spMk id="2" creationId="{F3386E50-BA0B-AE99-C591-E37AB0DA62EE}"/>
          </ac:spMkLst>
        </pc:spChg>
        <pc:spChg chg="add del mod">
          <ac:chgData name="Niloofar Hosseini" userId="eb3e3110-2622-43cd-88f0-a4c46bd91734" providerId="ADAL" clId="{0A57520D-38ED-5A4F-BF94-A280E1CA27F3}" dt="2024-05-22T15:07:23.996" v="154" actId="255"/>
          <ac:spMkLst>
            <pc:docMk/>
            <pc:sldMk cId="3651215946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07:31.317" v="157" actId="2696"/>
        <pc:sldMkLst>
          <pc:docMk/>
          <pc:sldMk cId="3469332568" sldId="257"/>
        </pc:sldMkLst>
      </pc:sldChg>
      <pc:sldChg chg="modSp mod">
        <pc:chgData name="Niloofar Hosseini" userId="eb3e3110-2622-43cd-88f0-a4c46bd91734" providerId="ADAL" clId="{0A57520D-38ED-5A4F-BF94-A280E1CA27F3}" dt="2024-05-22T15:08:48.511" v="221" actId="20577"/>
        <pc:sldMkLst>
          <pc:docMk/>
          <pc:sldMk cId="3401748637" sldId="258"/>
        </pc:sldMkLst>
        <pc:spChg chg="mod">
          <ac:chgData name="Niloofar Hosseini" userId="eb3e3110-2622-43cd-88f0-a4c46bd91734" providerId="ADAL" clId="{0A57520D-38ED-5A4F-BF94-A280E1CA27F3}" dt="2024-05-22T15:08:48.511" v="221" actId="20577"/>
          <ac:spMkLst>
            <pc:docMk/>
            <pc:sldMk cId="3401748637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08:53.124" v="222" actId="2696"/>
        <pc:sldMkLst>
          <pc:docMk/>
          <pc:sldMk cId="2753445994" sldId="259"/>
        </pc:sldMkLst>
      </pc:sldChg>
      <pc:sldChg chg="addSp delSp modSp mod">
        <pc:chgData name="Niloofar Hosseini" userId="eb3e3110-2622-43cd-88f0-a4c46bd91734" providerId="ADAL" clId="{0A57520D-38ED-5A4F-BF94-A280E1CA27F3}" dt="2024-05-22T15:10:02.612" v="353"/>
        <pc:sldMkLst>
          <pc:docMk/>
          <pc:sldMk cId="1408174538" sldId="260"/>
        </pc:sldMkLst>
        <pc:spChg chg="add del mod">
          <ac:chgData name="Niloofar Hosseini" userId="eb3e3110-2622-43cd-88f0-a4c46bd91734" providerId="ADAL" clId="{0A57520D-38ED-5A4F-BF94-A280E1CA27F3}" dt="2024-05-22T15:10:02.612" v="353"/>
          <ac:spMkLst>
            <pc:docMk/>
            <pc:sldMk cId="1408174538" sldId="260"/>
            <ac:spMk id="2" creationId="{395C67FD-D46E-C03F-CB62-5C4806DAE7A2}"/>
          </ac:spMkLst>
        </pc:spChg>
        <pc:spChg chg="mod">
          <ac:chgData name="Niloofar Hosseini" userId="eb3e3110-2622-43cd-88f0-a4c46bd91734" providerId="ADAL" clId="{0A57520D-38ED-5A4F-BF94-A280E1CA27F3}" dt="2024-05-22T15:10:00.669" v="351" actId="404"/>
          <ac:spMkLst>
            <pc:docMk/>
            <pc:sldMk cId="1408174538" sldId="260"/>
            <ac:spMk id="4" creationId="{00000000-0000-0000-0000-000000000000}"/>
          </ac:spMkLst>
        </pc:spChg>
      </pc:sldChg>
      <pc:sldChg chg="add del">
        <pc:chgData name="Niloofar Hosseini" userId="eb3e3110-2622-43cd-88f0-a4c46bd91734" providerId="ADAL" clId="{0A57520D-38ED-5A4F-BF94-A280E1CA27F3}" dt="2024-05-22T15:10:11.616" v="356" actId="2696"/>
        <pc:sldMkLst>
          <pc:docMk/>
          <pc:sldMk cId="342728137" sldId="261"/>
        </pc:sldMkLst>
      </pc:sldChg>
      <pc:sldChg chg="modSp mod">
        <pc:chgData name="Niloofar Hosseini" userId="eb3e3110-2622-43cd-88f0-a4c46bd91734" providerId="ADAL" clId="{0A57520D-38ED-5A4F-BF94-A280E1CA27F3}" dt="2024-05-22T15:11:39.358" v="460" actId="255"/>
        <pc:sldMkLst>
          <pc:docMk/>
          <pc:sldMk cId="466212895" sldId="262"/>
        </pc:sldMkLst>
        <pc:spChg chg="mod">
          <ac:chgData name="Niloofar Hosseini" userId="eb3e3110-2622-43cd-88f0-a4c46bd91734" providerId="ADAL" clId="{0A57520D-38ED-5A4F-BF94-A280E1CA27F3}" dt="2024-05-22T15:11:39.358" v="460" actId="255"/>
          <ac:spMkLst>
            <pc:docMk/>
            <pc:sldMk cId="466212895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11:12.810" v="456" actId="2696"/>
        <pc:sldMkLst>
          <pc:docMk/>
          <pc:sldMk cId="3207640598" sldId="263"/>
        </pc:sldMkLst>
      </pc:sldChg>
      <pc:sldChg chg="setBg">
        <pc:chgData name="Niloofar Hosseini" userId="eb3e3110-2622-43cd-88f0-a4c46bd91734" providerId="ADAL" clId="{0A57520D-38ED-5A4F-BF94-A280E1CA27F3}" dt="2024-05-22T15:05:23.987" v="6"/>
        <pc:sldMkLst>
          <pc:docMk/>
          <pc:sldMk cId="2686437849" sldId="272"/>
        </pc:sldMkLst>
      </pc:sldChg>
      <pc:sldChg chg="setBg">
        <pc:chgData name="Niloofar Hosseini" userId="eb3e3110-2622-43cd-88f0-a4c46bd91734" providerId="ADAL" clId="{0A57520D-38ED-5A4F-BF94-A280E1CA27F3}" dt="2024-05-22T15:05:18.761" v="4"/>
        <pc:sldMkLst>
          <pc:docMk/>
          <pc:sldMk cId="197408969" sldId="273"/>
        </pc:sldMkLst>
      </pc:sldChg>
      <pc:sldChg chg="del">
        <pc:chgData name="Niloofar Hosseini" userId="eb3e3110-2622-43cd-88f0-a4c46bd91734" providerId="ADAL" clId="{0A57520D-38ED-5A4F-BF94-A280E1CA27F3}" dt="2024-05-22T15:11:46.846" v="461" actId="2696"/>
        <pc:sldMkLst>
          <pc:docMk/>
          <pc:sldMk cId="3119654849" sldId="274"/>
        </pc:sldMkLst>
      </pc:sldChg>
      <pc:sldChg chg="del">
        <pc:chgData name="Niloofar Hosseini" userId="eb3e3110-2622-43cd-88f0-a4c46bd91734" providerId="ADAL" clId="{0A57520D-38ED-5A4F-BF94-A280E1CA27F3}" dt="2024-05-22T15:11:46.851" v="462" actId="2696"/>
        <pc:sldMkLst>
          <pc:docMk/>
          <pc:sldMk cId="280529700" sldId="275"/>
        </pc:sldMkLst>
      </pc:sldChg>
      <pc:sldChg chg="del">
        <pc:chgData name="Niloofar Hosseini" userId="eb3e3110-2622-43cd-88f0-a4c46bd91734" providerId="ADAL" clId="{0A57520D-38ED-5A4F-BF94-A280E1CA27F3}" dt="2024-05-22T15:11:51.505" v="465" actId="2696"/>
        <pc:sldMkLst>
          <pc:docMk/>
          <pc:sldMk cId="3924643527" sldId="276"/>
        </pc:sldMkLst>
      </pc:sldChg>
      <pc:sldChg chg="del">
        <pc:chgData name="Niloofar Hosseini" userId="eb3e3110-2622-43cd-88f0-a4c46bd91734" providerId="ADAL" clId="{0A57520D-38ED-5A4F-BF94-A280E1CA27F3}" dt="2024-05-22T15:11:52.203" v="466" actId="2696"/>
        <pc:sldMkLst>
          <pc:docMk/>
          <pc:sldMk cId="3287222123" sldId="277"/>
        </pc:sldMkLst>
      </pc:sldChg>
      <pc:sldChg chg="add ord">
        <pc:chgData name="Niloofar Hosseini" userId="eb3e3110-2622-43cd-88f0-a4c46bd91734" providerId="ADAL" clId="{0A57520D-38ED-5A4F-BF94-A280E1CA27F3}" dt="2024-05-22T15:11:50.229" v="464" actId="20578"/>
        <pc:sldMkLst>
          <pc:docMk/>
          <pc:sldMk cId="4065189970" sldId="278"/>
        </pc:sldMkLst>
      </pc:sldChg>
      <pc:sldChg chg="add ord">
        <pc:chgData name="Niloofar Hosseini" userId="eb3e3110-2622-43cd-88f0-a4c46bd91734" providerId="ADAL" clId="{0A57520D-38ED-5A4F-BF94-A280E1CA27F3}" dt="2024-05-22T15:11:56.219" v="468" actId="20578"/>
        <pc:sldMkLst>
          <pc:docMk/>
          <pc:sldMk cId="1380473106" sldId="279"/>
        </pc:sldMkLst>
      </pc:sldChg>
      <pc:sldMasterChg chg="setBg modSldLayout">
        <pc:chgData name="Niloofar Hosseini" userId="eb3e3110-2622-43cd-88f0-a4c46bd91734" providerId="ADAL" clId="{0A57520D-38ED-5A4F-BF94-A280E1CA27F3}" dt="2024-05-22T15:05:13.797" v="2"/>
        <pc:sldMasterMkLst>
          <pc:docMk/>
          <pc:sldMasterMk cId="1219291572" sldId="2147483648"/>
        </pc:sldMasterMkLst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687308916" sldId="2147483649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09288830" sldId="2147483650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745912394" sldId="2147483651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047850024" sldId="2147483652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128215024" sldId="2147483653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247284754" sldId="2147483654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757140294" sldId="2147483655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035705386" sldId="2147483656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370987252" sldId="2147483657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408460891" sldId="2147483658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84927403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65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659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8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56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64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77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16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159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9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350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9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30371-0C54-456D-BE7C-8A978FBE529E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820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08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DF57B-E0C7-5F6A-204B-FB1E95E78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BE38AC-B2D4-0C2B-7FA1-E02DC15C490B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چشمانم را بگشا ای خداوند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این را نیک بینم ، که تو هستی با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90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C1E0A-F182-5077-A58C-8BDCCAB89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45F66-B8F7-564B-DCD1-64D6B8610B83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چشمانم را بگشا ای خداوند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این را نیک بینم ، که ساکنی در من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sakeni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3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03A9C-E5AC-BDAE-C280-0D2D8547C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1991A0-FDDB-56C1-9260-FEEEA42448FB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ای جان پناه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هستی‌ام تویی ، به حضورت آیم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panahe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be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31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BFB0E-E707-8A0F-EAD4-CF8519149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C724B6-2894-ABD6-D69C-3B99F0AE4932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ای حافظ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قوتم تویی ، وقتی نامت را خوانم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hafeze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khanam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109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43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F22C2-9768-BE4C-C570-B11461C4C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9B680F-00D7-75B2-F199-DB9EEA205242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برافرازم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حضور تو من پیروزی می‌یابم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miyabam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07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388E0-B625-4EED-29D5-5B68490AF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85A760-2423-EB4D-6BD3-FAC59E9E6204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دستانم را نزدت برافرازم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حضور تو من قوتی نو یابم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yabam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20C74-278D-26A0-4762-2F7882736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28981E-1B1E-6B2E-DFFF-06D48B4D230B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چشمانم را بگشا ای خداوند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این را نیک بینم ، که تو هستی با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50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4B488-DEF5-A2EF-248A-5875B8929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6F36A0-B246-3730-678A-DC724C85952E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چشمانم را بگشا ای خداوند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این را نیک بینم ، که ساکنی در من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sakeni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45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FB0A0-1EE4-FFF9-1257-8E0E7C22F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6CEAE0-95E0-B34E-6743-25370A25E149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ای جان پناه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هستی‌ام تویی ، به حضورت آیم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panahe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be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9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29187-BE1F-0BCD-3483-9C32CD24F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9AB737-4FCA-7A88-3A81-CEC4E51A5CDF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ای حافظ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قوتم تویی ، وقتی نامت را خوانم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hafeze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khanam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6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2A227-263D-50D3-4A38-AD14F4AF4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C6986E-287F-5535-086D-1A3AAFEE75C3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ایمان دارم که تو زنده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بهرم می‌جنگی ، پیروزی‌ام بخشی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mijangi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11928-9AED-48EF-038D-EFE818557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839EE6-11F4-358D-264C-62AAB21DB0A6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ایمان دارم که تو با من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وقتی ضعیفم ، قوتم می‌بخشی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zaifam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mibakhshi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3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284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2019-08-29T22:49:41Z</dcterms:created>
  <dcterms:modified xsi:type="dcterms:W3CDTF">2026-04-08T12:21:36Z</dcterms:modified>
</cp:coreProperties>
</file>