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57" r:id="rId3"/>
    <p:sldId id="273" r:id="rId4"/>
    <p:sldId id="274" r:id="rId5"/>
    <p:sldId id="275" r:id="rId6"/>
    <p:sldId id="276" r:id="rId7"/>
    <p:sldId id="277" r:id="rId8"/>
    <p:sldId id="278" r:id="rId9"/>
    <p:sldId id="269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546" autoAdjust="0"/>
    <p:restoredTop sz="94660"/>
  </p:normalViewPr>
  <p:slideViewPr>
    <p:cSldViewPr snapToGrid="0">
      <p:cViewPr varScale="1">
        <p:scale>
          <a:sx n="85" d="100"/>
          <a:sy n="85" d="100"/>
        </p:scale>
        <p:origin x="70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3B71CFEC-5087-0D4B-B9BD-12951586DD38}"/>
    <pc:docChg chg="addSld delSld modSld sldOrd modMainMaster">
      <pc:chgData name="Niloofar Hosseini" userId="eb3e3110-2622-43cd-88f0-a4c46bd91734" providerId="ADAL" clId="{3B71CFEC-5087-0D4B-B9BD-12951586DD38}" dt="2024-05-20T10:54:54.818" v="74" actId="20578"/>
      <pc:docMkLst>
        <pc:docMk/>
      </pc:docMkLst>
      <pc:sldChg chg="addSp delSp modSp mod setBg">
        <pc:chgData name="Niloofar Hosseini" userId="eb3e3110-2622-43cd-88f0-a4c46bd91734" providerId="ADAL" clId="{3B71CFEC-5087-0D4B-B9BD-12951586DD38}" dt="2024-05-20T10:54:06.816" v="59" actId="113"/>
        <pc:sldMkLst>
          <pc:docMk/>
          <pc:sldMk cId="878968079" sldId="256"/>
        </pc:sldMkLst>
        <pc:spChg chg="add del mod">
          <ac:chgData name="Niloofar Hosseini" userId="eb3e3110-2622-43cd-88f0-a4c46bd91734" providerId="ADAL" clId="{3B71CFEC-5087-0D4B-B9BD-12951586DD38}" dt="2024-05-20T10:50:51.651" v="23"/>
          <ac:spMkLst>
            <pc:docMk/>
            <pc:sldMk cId="878968079" sldId="256"/>
            <ac:spMk id="2" creationId="{D0B4927A-A82A-754A-0954-B14BC72B6998}"/>
          </ac:spMkLst>
        </pc:spChg>
        <pc:spChg chg="mod">
          <ac:chgData name="Niloofar Hosseini" userId="eb3e3110-2622-43cd-88f0-a4c46bd91734" providerId="ADAL" clId="{3B71CFEC-5087-0D4B-B9BD-12951586DD38}" dt="2024-05-20T10:54:06.816" v="59" actId="113"/>
          <ac:spMkLst>
            <pc:docMk/>
            <pc:sldMk cId="878968079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3B71CFEC-5087-0D4B-B9BD-12951586DD38}" dt="2024-05-20T10:51:59.862" v="28" actId="20577"/>
        <pc:sldMkLst>
          <pc:docMk/>
          <pc:sldMk cId="3891583369" sldId="257"/>
        </pc:sldMkLst>
        <pc:spChg chg="mod">
          <ac:chgData name="Niloofar Hosseini" userId="eb3e3110-2622-43cd-88f0-a4c46bd91734" providerId="ADAL" clId="{3B71CFEC-5087-0D4B-B9BD-12951586DD38}" dt="2024-05-20T10:51:59.862" v="28" actId="20577"/>
          <ac:spMkLst>
            <pc:docMk/>
            <pc:sldMk cId="3891583369" sldId="257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3B71CFEC-5087-0D4B-B9BD-12951586DD38}" dt="2024-05-20T10:53:54.628" v="58" actId="255"/>
        <pc:sldMkLst>
          <pc:docMk/>
          <pc:sldMk cId="2486318649" sldId="258"/>
        </pc:sldMkLst>
        <pc:spChg chg="mod">
          <ac:chgData name="Niloofar Hosseini" userId="eb3e3110-2622-43cd-88f0-a4c46bd91734" providerId="ADAL" clId="{3B71CFEC-5087-0D4B-B9BD-12951586DD38}" dt="2024-05-20T10:53:54.628" v="58" actId="255"/>
          <ac:spMkLst>
            <pc:docMk/>
            <pc:sldMk cId="2486318649" sldId="258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3B71CFEC-5087-0D4B-B9BD-12951586DD38}" dt="2024-05-20T10:54:40.527" v="68" actId="20577"/>
        <pc:sldMkLst>
          <pc:docMk/>
          <pc:sldMk cId="2648891153" sldId="260"/>
        </pc:sldMkLst>
        <pc:spChg chg="mod">
          <ac:chgData name="Niloofar Hosseini" userId="eb3e3110-2622-43cd-88f0-a4c46bd91734" providerId="ADAL" clId="{3B71CFEC-5087-0D4B-B9BD-12951586DD38}" dt="2024-05-20T10:54:40.527" v="68" actId="20577"/>
          <ac:spMkLst>
            <pc:docMk/>
            <pc:sldMk cId="2648891153" sldId="260"/>
            <ac:spMk id="4" creationId="{00000000-0000-0000-0000-000000000000}"/>
          </ac:spMkLst>
        </pc:spChg>
      </pc:sldChg>
      <pc:sldChg chg="del setBg">
        <pc:chgData name="Niloofar Hosseini" userId="eb3e3110-2622-43cd-88f0-a4c46bd91734" providerId="ADAL" clId="{3B71CFEC-5087-0D4B-B9BD-12951586DD38}" dt="2024-05-20T10:49:42.802" v="7" actId="2696"/>
        <pc:sldMkLst>
          <pc:docMk/>
          <pc:sldMk cId="2729872964" sldId="263"/>
        </pc:sldMkLst>
      </pc:sldChg>
      <pc:sldChg chg="setBg">
        <pc:chgData name="Niloofar Hosseini" userId="eb3e3110-2622-43cd-88f0-a4c46bd91734" providerId="ADAL" clId="{3B71CFEC-5087-0D4B-B9BD-12951586DD38}" dt="2024-05-20T10:49:38.848" v="4"/>
        <pc:sldMkLst>
          <pc:docMk/>
          <pc:sldMk cId="2572211338" sldId="265"/>
        </pc:sldMkLst>
      </pc:sldChg>
      <pc:sldChg chg="del">
        <pc:chgData name="Niloofar Hosseini" userId="eb3e3110-2622-43cd-88f0-a4c46bd91734" providerId="ADAL" clId="{3B71CFEC-5087-0D4B-B9BD-12951586DD38}" dt="2024-05-20T10:54:09.722" v="60" actId="2696"/>
        <pc:sldMkLst>
          <pc:docMk/>
          <pc:sldMk cId="1525492564" sldId="266"/>
        </pc:sldMkLst>
      </pc:sldChg>
      <pc:sldChg chg="del">
        <pc:chgData name="Niloofar Hosseini" userId="eb3e3110-2622-43cd-88f0-a4c46bd91734" providerId="ADAL" clId="{3B71CFEC-5087-0D4B-B9BD-12951586DD38}" dt="2024-05-20T10:54:49.755" v="71" actId="2696"/>
        <pc:sldMkLst>
          <pc:docMk/>
          <pc:sldMk cId="2131548188" sldId="267"/>
        </pc:sldMkLst>
      </pc:sldChg>
      <pc:sldChg chg="del">
        <pc:chgData name="Niloofar Hosseini" userId="eb3e3110-2622-43cd-88f0-a4c46bd91734" providerId="ADAL" clId="{3B71CFEC-5087-0D4B-B9BD-12951586DD38}" dt="2024-05-20T10:54:51.163" v="72" actId="2696"/>
        <pc:sldMkLst>
          <pc:docMk/>
          <pc:sldMk cId="2143901136" sldId="268"/>
        </pc:sldMkLst>
      </pc:sldChg>
      <pc:sldChg chg="add ord">
        <pc:chgData name="Niloofar Hosseini" userId="eb3e3110-2622-43cd-88f0-a4c46bd91734" providerId="ADAL" clId="{3B71CFEC-5087-0D4B-B9BD-12951586DD38}" dt="2024-05-20T10:49:41.646" v="6" actId="20578"/>
        <pc:sldMkLst>
          <pc:docMk/>
          <pc:sldMk cId="2003229800" sldId="269"/>
        </pc:sldMkLst>
      </pc:sldChg>
      <pc:sldChg chg="add ord">
        <pc:chgData name="Niloofar Hosseini" userId="eb3e3110-2622-43cd-88f0-a4c46bd91734" providerId="ADAL" clId="{3B71CFEC-5087-0D4B-B9BD-12951586DD38}" dt="2024-05-20T10:54:12.522" v="62" actId="20578"/>
        <pc:sldMkLst>
          <pc:docMk/>
          <pc:sldMk cId="4086048325" sldId="270"/>
        </pc:sldMkLst>
      </pc:sldChg>
      <pc:sldChg chg="add ord">
        <pc:chgData name="Niloofar Hosseini" userId="eb3e3110-2622-43cd-88f0-a4c46bd91734" providerId="ADAL" clId="{3B71CFEC-5087-0D4B-B9BD-12951586DD38}" dt="2024-05-20T10:54:48.626" v="70" actId="20578"/>
        <pc:sldMkLst>
          <pc:docMk/>
          <pc:sldMk cId="1894278290" sldId="271"/>
        </pc:sldMkLst>
      </pc:sldChg>
      <pc:sldChg chg="add ord">
        <pc:chgData name="Niloofar Hosseini" userId="eb3e3110-2622-43cd-88f0-a4c46bd91734" providerId="ADAL" clId="{3B71CFEC-5087-0D4B-B9BD-12951586DD38}" dt="2024-05-20T10:54:54.818" v="74" actId="20578"/>
        <pc:sldMkLst>
          <pc:docMk/>
          <pc:sldMk cId="175394429" sldId="272"/>
        </pc:sldMkLst>
      </pc:sldChg>
      <pc:sldMasterChg chg="setBg modSldLayout">
        <pc:chgData name="Niloofar Hosseini" userId="eb3e3110-2622-43cd-88f0-a4c46bd91734" providerId="ADAL" clId="{3B71CFEC-5087-0D4B-B9BD-12951586DD38}" dt="2024-05-20T10:49:28.720" v="2"/>
        <pc:sldMasterMkLst>
          <pc:docMk/>
          <pc:sldMasterMk cId="722894193" sldId="2147483648"/>
        </pc:sldMasterMkLst>
        <pc:sldLayoutChg chg="setBg">
          <pc:chgData name="Niloofar Hosseini" userId="eb3e3110-2622-43cd-88f0-a4c46bd91734" providerId="ADAL" clId="{3B71CFEC-5087-0D4B-B9BD-12951586DD38}" dt="2024-05-20T10:49:28.720" v="2"/>
          <pc:sldLayoutMkLst>
            <pc:docMk/>
            <pc:sldMasterMk cId="722894193" sldId="2147483648"/>
            <pc:sldLayoutMk cId="3798834211" sldId="2147483649"/>
          </pc:sldLayoutMkLst>
        </pc:sldLayoutChg>
        <pc:sldLayoutChg chg="setBg">
          <pc:chgData name="Niloofar Hosseini" userId="eb3e3110-2622-43cd-88f0-a4c46bd91734" providerId="ADAL" clId="{3B71CFEC-5087-0D4B-B9BD-12951586DD38}" dt="2024-05-20T10:49:28.720" v="2"/>
          <pc:sldLayoutMkLst>
            <pc:docMk/>
            <pc:sldMasterMk cId="722894193" sldId="2147483648"/>
            <pc:sldLayoutMk cId="1435566399" sldId="2147483650"/>
          </pc:sldLayoutMkLst>
        </pc:sldLayoutChg>
        <pc:sldLayoutChg chg="setBg">
          <pc:chgData name="Niloofar Hosseini" userId="eb3e3110-2622-43cd-88f0-a4c46bd91734" providerId="ADAL" clId="{3B71CFEC-5087-0D4B-B9BD-12951586DD38}" dt="2024-05-20T10:49:28.720" v="2"/>
          <pc:sldLayoutMkLst>
            <pc:docMk/>
            <pc:sldMasterMk cId="722894193" sldId="2147483648"/>
            <pc:sldLayoutMk cId="3576527261" sldId="2147483651"/>
          </pc:sldLayoutMkLst>
        </pc:sldLayoutChg>
        <pc:sldLayoutChg chg="setBg">
          <pc:chgData name="Niloofar Hosseini" userId="eb3e3110-2622-43cd-88f0-a4c46bd91734" providerId="ADAL" clId="{3B71CFEC-5087-0D4B-B9BD-12951586DD38}" dt="2024-05-20T10:49:28.720" v="2"/>
          <pc:sldLayoutMkLst>
            <pc:docMk/>
            <pc:sldMasterMk cId="722894193" sldId="2147483648"/>
            <pc:sldLayoutMk cId="2932773802" sldId="2147483652"/>
          </pc:sldLayoutMkLst>
        </pc:sldLayoutChg>
        <pc:sldLayoutChg chg="setBg">
          <pc:chgData name="Niloofar Hosseini" userId="eb3e3110-2622-43cd-88f0-a4c46bd91734" providerId="ADAL" clId="{3B71CFEC-5087-0D4B-B9BD-12951586DD38}" dt="2024-05-20T10:49:28.720" v="2"/>
          <pc:sldLayoutMkLst>
            <pc:docMk/>
            <pc:sldMasterMk cId="722894193" sldId="2147483648"/>
            <pc:sldLayoutMk cId="4035810331" sldId="2147483653"/>
          </pc:sldLayoutMkLst>
        </pc:sldLayoutChg>
        <pc:sldLayoutChg chg="setBg">
          <pc:chgData name="Niloofar Hosseini" userId="eb3e3110-2622-43cd-88f0-a4c46bd91734" providerId="ADAL" clId="{3B71CFEC-5087-0D4B-B9BD-12951586DD38}" dt="2024-05-20T10:49:28.720" v="2"/>
          <pc:sldLayoutMkLst>
            <pc:docMk/>
            <pc:sldMasterMk cId="722894193" sldId="2147483648"/>
            <pc:sldLayoutMk cId="2742684184" sldId="2147483654"/>
          </pc:sldLayoutMkLst>
        </pc:sldLayoutChg>
        <pc:sldLayoutChg chg="setBg">
          <pc:chgData name="Niloofar Hosseini" userId="eb3e3110-2622-43cd-88f0-a4c46bd91734" providerId="ADAL" clId="{3B71CFEC-5087-0D4B-B9BD-12951586DD38}" dt="2024-05-20T10:49:28.720" v="2"/>
          <pc:sldLayoutMkLst>
            <pc:docMk/>
            <pc:sldMasterMk cId="722894193" sldId="2147483648"/>
            <pc:sldLayoutMk cId="1407619620" sldId="2147483655"/>
          </pc:sldLayoutMkLst>
        </pc:sldLayoutChg>
        <pc:sldLayoutChg chg="setBg">
          <pc:chgData name="Niloofar Hosseini" userId="eb3e3110-2622-43cd-88f0-a4c46bd91734" providerId="ADAL" clId="{3B71CFEC-5087-0D4B-B9BD-12951586DD38}" dt="2024-05-20T10:49:28.720" v="2"/>
          <pc:sldLayoutMkLst>
            <pc:docMk/>
            <pc:sldMasterMk cId="722894193" sldId="2147483648"/>
            <pc:sldLayoutMk cId="3393810815" sldId="2147483656"/>
          </pc:sldLayoutMkLst>
        </pc:sldLayoutChg>
        <pc:sldLayoutChg chg="setBg">
          <pc:chgData name="Niloofar Hosseini" userId="eb3e3110-2622-43cd-88f0-a4c46bd91734" providerId="ADAL" clId="{3B71CFEC-5087-0D4B-B9BD-12951586DD38}" dt="2024-05-20T10:49:28.720" v="2"/>
          <pc:sldLayoutMkLst>
            <pc:docMk/>
            <pc:sldMasterMk cId="722894193" sldId="2147483648"/>
            <pc:sldLayoutMk cId="3375874462" sldId="2147483657"/>
          </pc:sldLayoutMkLst>
        </pc:sldLayoutChg>
        <pc:sldLayoutChg chg="setBg">
          <pc:chgData name="Niloofar Hosseini" userId="eb3e3110-2622-43cd-88f0-a4c46bd91734" providerId="ADAL" clId="{3B71CFEC-5087-0D4B-B9BD-12951586DD38}" dt="2024-05-20T10:49:28.720" v="2"/>
          <pc:sldLayoutMkLst>
            <pc:docMk/>
            <pc:sldMasterMk cId="722894193" sldId="2147483648"/>
            <pc:sldLayoutMk cId="969338790" sldId="2147483658"/>
          </pc:sldLayoutMkLst>
        </pc:sldLayoutChg>
        <pc:sldLayoutChg chg="setBg">
          <pc:chgData name="Niloofar Hosseini" userId="eb3e3110-2622-43cd-88f0-a4c46bd91734" providerId="ADAL" clId="{3B71CFEC-5087-0D4B-B9BD-12951586DD38}" dt="2024-05-20T10:49:28.720" v="2"/>
          <pc:sldLayoutMkLst>
            <pc:docMk/>
            <pc:sldMasterMk cId="722894193" sldId="2147483648"/>
            <pc:sldLayoutMk cId="1896090518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8AEB3-9EDC-4ADA-9F8B-C42F70DF3FC4}" type="datetimeFigureOut">
              <a:rPr lang="de-DE" smtClean="0"/>
              <a:t>16.03.2026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F43A2-E32C-45F2-885E-9E764180BC1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28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8AEB3-9EDC-4ADA-9F8B-C42F70DF3FC4}" type="datetimeFigureOut">
              <a:rPr lang="de-DE" smtClean="0"/>
              <a:t>16.03.2026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F43A2-E32C-45F2-885E-9E764180BC1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3415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8AEB3-9EDC-4ADA-9F8B-C42F70DF3FC4}" type="datetimeFigureOut">
              <a:rPr lang="de-DE" smtClean="0"/>
              <a:t>16.03.2026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F43A2-E32C-45F2-885E-9E764180BC1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7146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8AEB3-9EDC-4ADA-9F8B-C42F70DF3FC4}" type="datetimeFigureOut">
              <a:rPr lang="de-DE" smtClean="0"/>
              <a:t>16.03.2026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F43A2-E32C-45F2-885E-9E764180BC1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2895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8AEB3-9EDC-4ADA-9F8B-C42F70DF3FC4}" type="datetimeFigureOut">
              <a:rPr lang="de-DE" smtClean="0"/>
              <a:t>16.03.2026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F43A2-E32C-45F2-885E-9E764180BC1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0671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8AEB3-9EDC-4ADA-9F8B-C42F70DF3FC4}" type="datetimeFigureOut">
              <a:rPr lang="de-DE" smtClean="0"/>
              <a:t>16.03.2026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F43A2-E32C-45F2-885E-9E764180BC1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5352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8AEB3-9EDC-4ADA-9F8B-C42F70DF3FC4}" type="datetimeFigureOut">
              <a:rPr lang="de-DE" smtClean="0"/>
              <a:t>16.03.2026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F43A2-E32C-45F2-885E-9E764180BC1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3782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8AEB3-9EDC-4ADA-9F8B-C42F70DF3FC4}" type="datetimeFigureOut">
              <a:rPr lang="de-DE" smtClean="0"/>
              <a:t>16.03.2026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F43A2-E32C-45F2-885E-9E764180BC1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9944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8AEB3-9EDC-4ADA-9F8B-C42F70DF3FC4}" type="datetimeFigureOut">
              <a:rPr lang="de-DE" smtClean="0"/>
              <a:t>16.03.2026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F43A2-E32C-45F2-885E-9E764180BC1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5257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8AEB3-9EDC-4ADA-9F8B-C42F70DF3FC4}" type="datetimeFigureOut">
              <a:rPr lang="de-DE" smtClean="0"/>
              <a:t>16.03.2026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F43A2-E32C-45F2-885E-9E764180BC1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4215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8AEB3-9EDC-4ADA-9F8B-C42F70DF3FC4}" type="datetimeFigureOut">
              <a:rPr lang="de-DE" smtClean="0"/>
              <a:t>16.03.2026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F43A2-E32C-45F2-885E-9E764180BC1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0288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58AEB3-9EDC-4ADA-9F8B-C42F70DF3FC4}" type="datetimeFigureOut">
              <a:rPr lang="de-DE" smtClean="0"/>
              <a:t>16.03.2026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F43A2-E32C-45F2-885E-9E764180BC1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41761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2211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71739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تو می‌مانم از تو می‌خوانم</a:t>
            </a:r>
            <a:endParaRPr lang="en-GB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حمد تو باشد دائما در کلامم</a:t>
            </a:r>
          </a:p>
          <a:p>
            <a:pPr algn="ctr" rtl="1">
              <a:lnSpc>
                <a:spcPct val="150000"/>
              </a:lnSpc>
            </a:pP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 to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mimanam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mikhanam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Hamde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bashad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daeman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kalamam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1583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49DA7C-7624-F193-A74C-E8DE8C00F3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CDF7F82-AECE-C861-1754-4A9BF84CE336}"/>
              </a:ext>
            </a:extLst>
          </p:cNvPr>
          <p:cNvSpPr/>
          <p:nvPr/>
        </p:nvSpPr>
        <p:spPr>
          <a:xfrm>
            <a:off x="0" y="0"/>
            <a:ext cx="12192000" cy="588000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در  مرتع‌های سرسبز مرا می‌خوابانی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نزد آبهای راحت جانم سیر گردانی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martahaye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sarsabz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mara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mikhabani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Nazde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abhaye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rahat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Janam sir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gardani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59213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98A5DC-5F30-E21B-9595-1AF453B24F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558338A-9D9C-130B-A4A2-CFB793EBDE7D}"/>
              </a:ext>
            </a:extLst>
          </p:cNvPr>
          <p:cNvSpPr/>
          <p:nvPr/>
        </p:nvSpPr>
        <p:spPr>
          <a:xfrm>
            <a:off x="0" y="0"/>
            <a:ext cx="12192000" cy="588000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جان من تشنه روح توست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مشتاق آن حضور توست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Jane man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teshneye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ruhe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tost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Moshtaghe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hozure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tost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12049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B3D8DE-2DEE-1D86-E6D5-E4422821C2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A51C2E4-4413-E5D4-FA94-55A447CA592C}"/>
              </a:ext>
            </a:extLst>
          </p:cNvPr>
          <p:cNvSpPr/>
          <p:nvPr/>
        </p:nvSpPr>
        <p:spPr>
          <a:xfrm>
            <a:off x="0" y="0"/>
            <a:ext cx="12192000" cy="571739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تو می‌مانم از تو می‌خوانم</a:t>
            </a:r>
            <a:endParaRPr lang="en-GB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حمد تو باشد دائما در کلامم</a:t>
            </a:r>
          </a:p>
          <a:p>
            <a:pPr algn="ctr" rtl="1">
              <a:lnSpc>
                <a:spcPct val="150000"/>
              </a:lnSpc>
            </a:pP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 to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mimanam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mikhanam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Hamde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bashad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daeman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kalamam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7415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C7F158-C8EF-EA95-BBBD-56E4C98F59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4A87152-AA09-35D8-8696-8C95A8449205}"/>
              </a:ext>
            </a:extLst>
          </p:cNvPr>
          <p:cNvSpPr/>
          <p:nvPr/>
        </p:nvSpPr>
        <p:spPr>
          <a:xfrm>
            <a:off x="0" y="0"/>
            <a:ext cx="12192000" cy="588000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شادی من همه در توست در کلام پاکت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قوتی نو می‌یابم من نزد پاهایت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Shadiye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hame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tost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kalame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pakat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Ghovati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no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miyabam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nazde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pahayat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19338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D211F9-85E4-3C5D-7D4B-5C29F5034E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39959A0-1B53-92AB-25E0-1F3B1BD8E38D}"/>
              </a:ext>
            </a:extLst>
          </p:cNvPr>
          <p:cNvSpPr/>
          <p:nvPr/>
        </p:nvSpPr>
        <p:spPr>
          <a:xfrm>
            <a:off x="0" y="0"/>
            <a:ext cx="12192000" cy="588000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جان من تشنه روح توست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مشتاق آن حضور توست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Jane man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teshneye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ruhe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tost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Moshtaghe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hozure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tost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22600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E1B3F6-D133-B577-B76E-C7F0E6E566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67965C2-C4A8-096D-D35F-B15E8FA12063}"/>
              </a:ext>
            </a:extLst>
          </p:cNvPr>
          <p:cNvSpPr/>
          <p:nvPr/>
        </p:nvSpPr>
        <p:spPr>
          <a:xfrm>
            <a:off x="0" y="0"/>
            <a:ext cx="12192000" cy="571739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تو می‌مانم از تو می‌خوانم</a:t>
            </a:r>
            <a:endParaRPr lang="en-GB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حمد تو باشد دائما در کلامم</a:t>
            </a:r>
          </a:p>
          <a:p>
            <a:pPr algn="ctr" rtl="1">
              <a:lnSpc>
                <a:spcPct val="150000"/>
              </a:lnSpc>
            </a:pP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 to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mimanam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mikhanam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Hamde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bashad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daeman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kalamam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30510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32298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</TotalTime>
  <Words>160</Words>
  <Application>Microsoft Office PowerPoint</Application>
  <PresentationFormat>Widescreen</PresentationFormat>
  <Paragraphs>42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6</cp:revision>
  <dcterms:created xsi:type="dcterms:W3CDTF">2019-10-10T11:18:17Z</dcterms:created>
  <dcterms:modified xsi:type="dcterms:W3CDTF">2026-03-16T16:36:13Z</dcterms:modified>
</cp:coreProperties>
</file>