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03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75" y="-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89033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407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5183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10156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65384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6171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88667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20795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98768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5313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6950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C3A63-A4AB-154C-8829-9AB1520F61D3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7026-B4FA-F445-94B1-354327DF56B1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57551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9581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کلیسا سپید همچو برف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داماد سماوی نبیند گناهی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رِدای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عـروس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خود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9581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کودکان دلبند ما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صاحب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رؤیا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برکت ، شاداب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 از شادی خدای ما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116818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9581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جوانان پاک و مقدس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در این دنیای تاریک ، در این ظلمت غلیظ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درخـشـنـد هـمـچـو نـیـّـرهـا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8517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9581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خادمین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پر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زِ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فیض و مسح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شعله های آتش ، سوزان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خدمت شاه شاهان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52624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سرمای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خانه‌ی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مؤمنان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باشد گرم و پر محبت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63070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30194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کاش امسال باشد در کریسمس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همه چیز سپید همچو برف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روزهایت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شاد و عالی ، با او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زیبا و به یاد ماندنی</a:t>
            </a:r>
          </a:p>
          <a:p>
            <a:pPr algn="ctr" rtl="1">
              <a:lnSpc>
                <a:spcPct val="150000"/>
              </a:lnSpc>
            </a:pPr>
            <a:endParaRPr lang="en-US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00029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118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2021-12-03T11:34:28Z</dcterms:created>
  <dcterms:modified xsi:type="dcterms:W3CDTF">2025-04-28T09:52:28Z</dcterms:modified>
</cp:coreProperties>
</file>