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2"/>
  </p:notesMasterIdLst>
  <p:sldIdLst>
    <p:sldId id="269" r:id="rId2"/>
    <p:sldId id="25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73" r:id="rId11"/>
  </p:sldIdLst>
  <p:sldSz cx="12192000" cy="6858000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719"/>
  </p:normalViewPr>
  <p:slideViewPr>
    <p:cSldViewPr snapToGrid="0">
      <p:cViewPr varScale="1">
        <p:scale>
          <a:sx n="51" d="100"/>
          <a:sy n="51" d="100"/>
        </p:scale>
        <p:origin x="5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416E72D-F3D4-CE4A-9AE4-1B2AEC610544}"/>
    <pc:docChg chg="undo custSel addSld delSld modSld">
      <pc:chgData name="Niloofar Hosseini" userId="eb3e3110-2622-43cd-88f0-a4c46bd91734" providerId="ADAL" clId="{7416E72D-F3D4-CE4A-9AE4-1B2AEC610544}" dt="2024-07-01T11:57:09.236" v="517" actId="404"/>
      <pc:docMkLst>
        <pc:docMk/>
      </pc:docMkLst>
      <pc:sldChg chg="addSp delSp modSp mod">
        <pc:chgData name="Niloofar Hosseini" userId="eb3e3110-2622-43cd-88f0-a4c46bd91734" providerId="ADAL" clId="{7416E72D-F3D4-CE4A-9AE4-1B2AEC610544}" dt="2024-07-01T11:54:21.441" v="316" actId="20577"/>
        <pc:sldMkLst>
          <pc:docMk/>
          <pc:sldMk cId="0" sldId="256"/>
        </pc:sldMkLst>
        <pc:spChg chg="add del mod">
          <ac:chgData name="Niloofar Hosseini" userId="eb3e3110-2622-43cd-88f0-a4c46bd91734" providerId="ADAL" clId="{7416E72D-F3D4-CE4A-9AE4-1B2AEC610544}" dt="2024-07-01T11:53:57.734" v="308"/>
          <ac:spMkLst>
            <pc:docMk/>
            <pc:sldMk cId="0" sldId="256"/>
            <ac:spMk id="2" creationId="{DEC45F42-B5F6-E8BE-07B2-E7A45E96BF96}"/>
          </ac:spMkLst>
        </pc:spChg>
        <pc:spChg chg="add del mod">
          <ac:chgData name="Niloofar Hosseini" userId="eb3e3110-2622-43cd-88f0-a4c46bd91734" providerId="ADAL" clId="{7416E72D-F3D4-CE4A-9AE4-1B2AEC610544}" dt="2024-07-01T11:51:25.034" v="119"/>
          <ac:spMkLst>
            <pc:docMk/>
            <pc:sldMk cId="0" sldId="256"/>
            <ac:spMk id="3" creationId="{F9C059EB-00D6-8213-6D59-381C0227BC84}"/>
          </ac:spMkLst>
        </pc:spChg>
        <pc:spChg chg="add del mod">
          <ac:chgData name="Niloofar Hosseini" userId="eb3e3110-2622-43cd-88f0-a4c46bd91734" providerId="ADAL" clId="{7416E72D-F3D4-CE4A-9AE4-1B2AEC610544}" dt="2024-07-01T11:51:27.575" v="120" actId="21"/>
          <ac:spMkLst>
            <pc:docMk/>
            <pc:sldMk cId="0" sldId="256"/>
            <ac:spMk id="5" creationId="{4AF1AD95-995E-25DC-D201-1941831B4018}"/>
          </ac:spMkLst>
        </pc:spChg>
        <pc:spChg chg="add mod">
          <ac:chgData name="Niloofar Hosseini" userId="eb3e3110-2622-43cd-88f0-a4c46bd91734" providerId="ADAL" clId="{7416E72D-F3D4-CE4A-9AE4-1B2AEC610544}" dt="2024-07-01T11:54:21.441" v="316" actId="20577"/>
          <ac:spMkLst>
            <pc:docMk/>
            <pc:sldMk cId="0" sldId="256"/>
            <ac:spMk id="6" creationId="{4F77B6D8-1448-FFCF-1329-BDAA9B4ED9C7}"/>
          </ac:spMkLst>
        </pc:spChg>
        <pc:spChg chg="add del mod">
          <ac:chgData name="Niloofar Hosseini" userId="eb3e3110-2622-43cd-88f0-a4c46bd91734" providerId="ADAL" clId="{7416E72D-F3D4-CE4A-9AE4-1B2AEC610544}" dt="2024-07-01T11:51:34.071" v="123" actId="21"/>
          <ac:spMkLst>
            <pc:docMk/>
            <pc:sldMk cId="0" sldId="256"/>
            <ac:spMk id="7" creationId="{1A878FDA-3972-2633-3DB5-45F07DB75B8A}"/>
          </ac:spMkLst>
        </pc:spChg>
        <pc:spChg chg="del mod">
          <ac:chgData name="Niloofar Hosseini" userId="eb3e3110-2622-43cd-88f0-a4c46bd91734" providerId="ADAL" clId="{7416E72D-F3D4-CE4A-9AE4-1B2AEC610544}" dt="2024-07-01T11:51:24.941" v="117" actId="21"/>
          <ac:spMkLst>
            <pc:docMk/>
            <pc:sldMk cId="0" sldId="256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7416E72D-F3D4-CE4A-9AE4-1B2AEC610544}" dt="2024-07-01T11:53:58.156" v="309" actId="2696"/>
        <pc:sldMkLst>
          <pc:docMk/>
          <pc:sldMk cId="0" sldId="257"/>
        </pc:sldMkLst>
      </pc:sldChg>
      <pc:sldChg chg="del">
        <pc:chgData name="Niloofar Hosseini" userId="eb3e3110-2622-43cd-88f0-a4c46bd91734" providerId="ADAL" clId="{7416E72D-F3D4-CE4A-9AE4-1B2AEC610544}" dt="2024-07-01T11:56:06.255" v="348" actId="2696"/>
        <pc:sldMkLst>
          <pc:docMk/>
          <pc:sldMk cId="0" sldId="258"/>
        </pc:sldMkLst>
      </pc:sldChg>
      <pc:sldChg chg="del">
        <pc:chgData name="Niloofar Hosseini" userId="eb3e3110-2622-43cd-88f0-a4c46bd91734" providerId="ADAL" clId="{7416E72D-F3D4-CE4A-9AE4-1B2AEC610544}" dt="2024-07-01T11:56:05.253" v="346" actId="2696"/>
        <pc:sldMkLst>
          <pc:docMk/>
          <pc:sldMk cId="3661750691" sldId="270"/>
        </pc:sldMkLst>
      </pc:sldChg>
      <pc:sldChg chg="del">
        <pc:chgData name="Niloofar Hosseini" userId="eb3e3110-2622-43cd-88f0-a4c46bd91734" providerId="ADAL" clId="{7416E72D-F3D4-CE4A-9AE4-1B2AEC610544}" dt="2024-07-01T11:56:05.569" v="347" actId="2696"/>
        <pc:sldMkLst>
          <pc:docMk/>
          <pc:sldMk cId="790534587" sldId="271"/>
        </pc:sldMkLst>
      </pc:sldChg>
      <pc:sldChg chg="modSp mod">
        <pc:chgData name="Niloofar Hosseini" userId="eb3e3110-2622-43cd-88f0-a4c46bd91734" providerId="ADAL" clId="{7416E72D-F3D4-CE4A-9AE4-1B2AEC610544}" dt="2024-07-01T11:57:04.759" v="516" actId="404"/>
        <pc:sldMkLst>
          <pc:docMk/>
          <pc:sldMk cId="1929548577" sldId="272"/>
        </pc:sldMkLst>
        <pc:spChg chg="mod">
          <ac:chgData name="Niloofar Hosseini" userId="eb3e3110-2622-43cd-88f0-a4c46bd91734" providerId="ADAL" clId="{7416E72D-F3D4-CE4A-9AE4-1B2AEC610544}" dt="2024-07-01T11:57:04.759" v="516" actId="404"/>
          <ac:spMkLst>
            <pc:docMk/>
            <pc:sldMk cId="1929548577" sldId="272"/>
            <ac:spMk id="138" creationId="{00000000-0000-0000-0000-000000000000}"/>
          </ac:spMkLst>
        </pc:spChg>
      </pc:sldChg>
      <pc:sldChg chg="modSp add mod">
        <pc:chgData name="Niloofar Hosseini" userId="eb3e3110-2622-43cd-88f0-a4c46bd91734" providerId="ADAL" clId="{7416E72D-F3D4-CE4A-9AE4-1B2AEC610544}" dt="2024-07-01T11:56:52.387" v="515" actId="20577"/>
        <pc:sldMkLst>
          <pc:docMk/>
          <pc:sldMk cId="3143502036" sldId="274"/>
        </pc:sldMkLst>
        <pc:spChg chg="mod">
          <ac:chgData name="Niloofar Hosseini" userId="eb3e3110-2622-43cd-88f0-a4c46bd91734" providerId="ADAL" clId="{7416E72D-F3D4-CE4A-9AE4-1B2AEC610544}" dt="2024-07-01T11:56:52.387" v="515" actId="20577"/>
          <ac:spMkLst>
            <pc:docMk/>
            <pc:sldMk cId="3143502036" sldId="274"/>
            <ac:spMk id="6" creationId="{4F77B6D8-1448-FFCF-1329-BDAA9B4ED9C7}"/>
          </ac:spMkLst>
        </pc:spChg>
      </pc:sldChg>
      <pc:sldChg chg="modSp add mod replId">
        <pc:chgData name="Niloofar Hosseini" userId="eb3e3110-2622-43cd-88f0-a4c46bd91734" providerId="ADAL" clId="{7416E72D-F3D4-CE4A-9AE4-1B2AEC610544}" dt="2024-07-01T11:57:09.236" v="517" actId="404"/>
        <pc:sldMkLst>
          <pc:docMk/>
          <pc:sldMk cId="944206537" sldId="275"/>
        </pc:sldMkLst>
        <pc:spChg chg="mod">
          <ac:chgData name="Niloofar Hosseini" userId="eb3e3110-2622-43cd-88f0-a4c46bd91734" providerId="ADAL" clId="{7416E72D-F3D4-CE4A-9AE4-1B2AEC610544}" dt="2024-07-01T11:57:09.236" v="517" actId="404"/>
          <ac:spMkLst>
            <pc:docMk/>
            <pc:sldMk cId="944206537" sldId="275"/>
            <ac:spMk id="138" creationId="{00000000-0000-0000-0000-000000000000}"/>
          </ac:spMkLst>
        </pc:spChg>
      </pc:sldChg>
    </pc:docChg>
  </pc:docChgLst>
  <pc:docChgLst>
    <pc:chgData name="Niloofar Hosseini" userId="eb3e3110-2622-43cd-88f0-a4c46bd91734" providerId="ADAL" clId="{E5340B83-8D29-AF48-B6CC-28C1CDE90DF0}"/>
    <pc:docChg chg="addSld delSld modSld sldOrd modMainMaster">
      <pc:chgData name="Niloofar Hosseini" userId="eb3e3110-2622-43cd-88f0-a4c46bd91734" providerId="ADAL" clId="{E5340B83-8D29-AF48-B6CC-28C1CDE90DF0}" dt="2023-11-13T15:14:46.573" v="508" actId="404"/>
      <pc:docMkLst>
        <pc:docMk/>
      </pc:docMkLst>
      <pc:sldChg chg="addSp delSp modSp mod setBg">
        <pc:chgData name="Niloofar Hosseini" userId="eb3e3110-2622-43cd-88f0-a4c46bd91734" providerId="ADAL" clId="{E5340B83-8D29-AF48-B6CC-28C1CDE90DF0}" dt="2023-11-13T12:55:37.754" v="150"/>
        <pc:sldMkLst>
          <pc:docMk/>
          <pc:sldMk cId="0" sldId="256"/>
        </pc:sldMkLst>
        <pc:spChg chg="add del mod">
          <ac:chgData name="Niloofar Hosseini" userId="eb3e3110-2622-43cd-88f0-a4c46bd91734" providerId="ADAL" clId="{E5340B83-8D29-AF48-B6CC-28C1CDE90DF0}" dt="2023-11-13T12:55:37.754" v="150"/>
          <ac:spMkLst>
            <pc:docMk/>
            <pc:sldMk cId="0" sldId="256"/>
            <ac:spMk id="2" creationId="{0B855545-1B6F-3604-C667-0AC75D7D0400}"/>
          </ac:spMkLst>
        </pc:spChg>
        <pc:spChg chg="mod">
          <ac:chgData name="Niloofar Hosseini" userId="eb3e3110-2622-43cd-88f0-a4c46bd91734" providerId="ADAL" clId="{E5340B83-8D29-AF48-B6CC-28C1CDE90DF0}" dt="2023-11-13T12:55:35.239" v="148" actId="404"/>
          <ac:spMkLst>
            <pc:docMk/>
            <pc:sldMk cId="0" sldId="256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E5340B83-8D29-AF48-B6CC-28C1CDE90DF0}" dt="2023-11-13T12:57:45.948" v="177" actId="20577"/>
        <pc:sldMkLst>
          <pc:docMk/>
          <pc:sldMk cId="0" sldId="257"/>
        </pc:sldMkLst>
        <pc:spChg chg="mod">
          <ac:chgData name="Niloofar Hosseini" userId="eb3e3110-2622-43cd-88f0-a4c46bd91734" providerId="ADAL" clId="{E5340B83-8D29-AF48-B6CC-28C1CDE90DF0}" dt="2023-11-13T12:57:45.948" v="177" actId="20577"/>
          <ac:spMkLst>
            <pc:docMk/>
            <pc:sldMk cId="0" sldId="257"/>
            <ac:spMk id="133" creationId="{00000000-0000-0000-0000-000000000000}"/>
          </ac:spMkLst>
        </pc:spChg>
      </pc:sldChg>
      <pc:sldChg chg="modSp mod ord">
        <pc:chgData name="Niloofar Hosseini" userId="eb3e3110-2622-43cd-88f0-a4c46bd91734" providerId="ADAL" clId="{E5340B83-8D29-AF48-B6CC-28C1CDE90DF0}" dt="2023-11-13T15:14:46.573" v="508" actId="404"/>
        <pc:sldMkLst>
          <pc:docMk/>
          <pc:sldMk cId="0" sldId="258"/>
        </pc:sldMkLst>
        <pc:spChg chg="mod">
          <ac:chgData name="Niloofar Hosseini" userId="eb3e3110-2622-43cd-88f0-a4c46bd91734" providerId="ADAL" clId="{E5340B83-8D29-AF48-B6CC-28C1CDE90DF0}" dt="2023-11-13T15:14:46.573" v="508" actId="404"/>
          <ac:spMkLst>
            <pc:docMk/>
            <pc:sldMk cId="0" sldId="258"/>
            <ac:spMk id="138" creationId="{00000000-0000-0000-0000-000000000000}"/>
          </ac:spMkLst>
        </pc:spChg>
      </pc:sldChg>
      <pc:sldChg chg="del">
        <pc:chgData name="Niloofar Hosseini" userId="eb3e3110-2622-43cd-88f0-a4c46bd91734" providerId="ADAL" clId="{E5340B83-8D29-AF48-B6CC-28C1CDE90DF0}" dt="2023-11-13T13:02:48.197" v="490" actId="2696"/>
        <pc:sldMkLst>
          <pc:docMk/>
          <pc:sldMk cId="0" sldId="259"/>
        </pc:sldMkLst>
      </pc:sldChg>
      <pc:sldChg chg="del">
        <pc:chgData name="Niloofar Hosseini" userId="eb3e3110-2622-43cd-88f0-a4c46bd91734" providerId="ADAL" clId="{E5340B83-8D29-AF48-B6CC-28C1CDE90DF0}" dt="2023-11-13T13:02:48.206" v="491" actId="2696"/>
        <pc:sldMkLst>
          <pc:docMk/>
          <pc:sldMk cId="0" sldId="260"/>
        </pc:sldMkLst>
      </pc:sldChg>
      <pc:sldChg chg="del">
        <pc:chgData name="Niloofar Hosseini" userId="eb3e3110-2622-43cd-88f0-a4c46bd91734" providerId="ADAL" clId="{E5340B83-8D29-AF48-B6CC-28C1CDE90DF0}" dt="2023-11-13T12:59:04.865" v="271" actId="2696"/>
        <pc:sldMkLst>
          <pc:docMk/>
          <pc:sldMk cId="470122425" sldId="262"/>
        </pc:sldMkLst>
      </pc:sldChg>
      <pc:sldChg chg="del setBg">
        <pc:chgData name="Niloofar Hosseini" userId="eb3e3110-2622-43cd-88f0-a4c46bd91734" providerId="ADAL" clId="{E5340B83-8D29-AF48-B6CC-28C1CDE90DF0}" dt="2023-11-13T13:03:08.021" v="498" actId="2696"/>
        <pc:sldMkLst>
          <pc:docMk/>
          <pc:sldMk cId="1567765651" sldId="265"/>
        </pc:sldMkLst>
      </pc:sldChg>
      <pc:sldChg chg="del">
        <pc:chgData name="Niloofar Hosseini" userId="eb3e3110-2622-43cd-88f0-a4c46bd91734" providerId="ADAL" clId="{E5340B83-8D29-AF48-B6CC-28C1CDE90DF0}" dt="2023-11-13T13:02:50.556" v="492" actId="2696"/>
        <pc:sldMkLst>
          <pc:docMk/>
          <pc:sldMk cId="875946027" sldId="267"/>
        </pc:sldMkLst>
      </pc:sldChg>
      <pc:sldChg chg="del">
        <pc:chgData name="Niloofar Hosseini" userId="eb3e3110-2622-43cd-88f0-a4c46bd91734" providerId="ADAL" clId="{E5340B83-8D29-AF48-B6CC-28C1CDE90DF0}" dt="2023-11-13T13:02:51.590" v="493" actId="2696"/>
        <pc:sldMkLst>
          <pc:docMk/>
          <pc:sldMk cId="3548933446" sldId="268"/>
        </pc:sldMkLst>
      </pc:sldChg>
      <pc:sldChg chg="setBg">
        <pc:chgData name="Niloofar Hosseini" userId="eb3e3110-2622-43cd-88f0-a4c46bd91734" providerId="ADAL" clId="{E5340B83-8D29-AF48-B6CC-28C1CDE90DF0}" dt="2023-11-13T13:03:04.382" v="495"/>
        <pc:sldMkLst>
          <pc:docMk/>
          <pc:sldMk cId="1555070821" sldId="269"/>
        </pc:sldMkLst>
      </pc:sldChg>
      <pc:sldChg chg="modSp add mod ord">
        <pc:chgData name="Niloofar Hosseini" userId="eb3e3110-2622-43cd-88f0-a4c46bd91734" providerId="ADAL" clId="{E5340B83-8D29-AF48-B6CC-28C1CDE90DF0}" dt="2023-11-13T13:02:03.956" v="392" actId="20577"/>
        <pc:sldMkLst>
          <pc:docMk/>
          <pc:sldMk cId="3661750691" sldId="270"/>
        </pc:sldMkLst>
        <pc:spChg chg="mod">
          <ac:chgData name="Niloofar Hosseini" userId="eb3e3110-2622-43cd-88f0-a4c46bd91734" providerId="ADAL" clId="{E5340B83-8D29-AF48-B6CC-28C1CDE90DF0}" dt="2023-11-13T13:02:03.956" v="392" actId="20577"/>
          <ac:spMkLst>
            <pc:docMk/>
            <pc:sldMk cId="3661750691" sldId="270"/>
            <ac:spMk id="128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E5340B83-8D29-AF48-B6CC-28C1CDE90DF0}" dt="2023-11-13T13:02:39.410" v="487" actId="20577"/>
        <pc:sldMkLst>
          <pc:docMk/>
          <pc:sldMk cId="790534587" sldId="271"/>
        </pc:sldMkLst>
        <pc:spChg chg="mod">
          <ac:chgData name="Niloofar Hosseini" userId="eb3e3110-2622-43cd-88f0-a4c46bd91734" providerId="ADAL" clId="{E5340B83-8D29-AF48-B6CC-28C1CDE90DF0}" dt="2023-11-13T13:02:39.410" v="487" actId="20577"/>
          <ac:spMkLst>
            <pc:docMk/>
            <pc:sldMk cId="790534587" sldId="271"/>
            <ac:spMk id="133" creationId="{00000000-0000-0000-0000-000000000000}"/>
          </ac:spMkLst>
        </pc:spChg>
      </pc:sldChg>
      <pc:sldChg chg="modSp add mod">
        <pc:chgData name="Niloofar Hosseini" userId="eb3e3110-2622-43cd-88f0-a4c46bd91734" providerId="ADAL" clId="{E5340B83-8D29-AF48-B6CC-28C1CDE90DF0}" dt="2023-11-13T15:14:39.475" v="502" actId="404"/>
        <pc:sldMkLst>
          <pc:docMk/>
          <pc:sldMk cId="1929548577" sldId="272"/>
        </pc:sldMkLst>
        <pc:spChg chg="mod">
          <ac:chgData name="Niloofar Hosseini" userId="eb3e3110-2622-43cd-88f0-a4c46bd91734" providerId="ADAL" clId="{E5340B83-8D29-AF48-B6CC-28C1CDE90DF0}" dt="2023-11-13T15:14:39.475" v="502" actId="404"/>
          <ac:spMkLst>
            <pc:docMk/>
            <pc:sldMk cId="1929548577" sldId="272"/>
            <ac:spMk id="138" creationId="{00000000-0000-0000-0000-000000000000}"/>
          </ac:spMkLst>
        </pc:spChg>
      </pc:sldChg>
      <pc:sldChg chg="add ord">
        <pc:chgData name="Niloofar Hosseini" userId="eb3e3110-2622-43cd-88f0-a4c46bd91734" providerId="ADAL" clId="{E5340B83-8D29-AF48-B6CC-28C1CDE90DF0}" dt="2023-11-13T13:03:06.870" v="497" actId="20578"/>
        <pc:sldMkLst>
          <pc:docMk/>
          <pc:sldMk cId="1967890646" sldId="273"/>
        </pc:sldMkLst>
      </pc:sldChg>
      <pc:sldMasterChg chg="setBg modSldLayout">
        <pc:chgData name="Niloofar Hosseini" userId="eb3e3110-2622-43cd-88f0-a4c46bd91734" providerId="ADAL" clId="{E5340B83-8D29-AF48-B6CC-28C1CDE90DF0}" dt="2023-11-13T12:48:06.221" v="16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49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E5340B83-8D29-AF48-B6CC-28C1CDE90DF0}" dt="2023-11-13T12:48:06.221" v="16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557351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791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5472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132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641C078-835C-7ECA-6FB9-4EBC88FA6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F6BD1ACF-284D-6376-47F2-88BEB19FAB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83D4A438-4440-B2EE-070A-C5C0A9EE7F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0627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2E8874A-207B-3ECE-0EC6-AB7BCD1DE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B4CDB4AD-58C6-85BC-7E6F-577C0D07E8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E46D166E-155F-09DE-3C20-AF07B0FCE0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1004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B1B39C57-ED41-D273-65B4-A712C5052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6014E53D-B5F4-6C5F-6EB6-D198C17751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0ED4AB58-4B0C-8F13-DD44-9EFDF3ACD9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3228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7F53734E-D344-A297-9C31-C0FB05693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C44BCF00-E3B4-0FE2-AFDD-6C4B725FFC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EF68FEA8-872C-92F7-BF9A-0B7FA7526C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2594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A688F7E-5C34-11B5-C6F2-B9551CAA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E3A00948-BDC7-2FC7-877D-C9E87E0F10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B4E0381D-ECDB-6F3B-BA87-B84FCC95AA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5539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E8693A2-F2F3-59CD-2BA9-F2395CE36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49CCB288-3383-C745-DD41-61CD4012B8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9F6F3F0E-C15F-4BFA-3E97-67690D34E9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147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45BD1FB9-D24A-674D-42AE-5BFBDAFB3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3723FA8-5BC5-C985-0D10-480E1A8D6F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42DB6044-9B18-6651-4A56-DBA83626BC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3873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9238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3417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54322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2709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6201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9289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2147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8340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9735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6218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4218021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10459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070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89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77B6D8-1448-FFCF-1329-BDAA9B4ED9C7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بنگرم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صلیبت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بینم آن فیض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عجیبت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زخمها و رنجهای تو بر پیروزی مهیبت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bengaram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ajibat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ranjhaye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piruziye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mahibat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BB519371-E1D9-B3C3-7FD1-6252164B3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34D506-1BC7-204D-3063-7FFD56462BD8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 فیض تو که جاری شد از خون و جسم تو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شفا دادی از زخمهایت این روح سرگردانم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shod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Isa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zakhmhayat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sargardanat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18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047A9E3C-482D-E481-93A1-F575930FD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12A4A25-4E68-132A-BD78-41B44AEC536A}"/>
              </a:ext>
            </a:extLst>
          </p:cNvPr>
          <p:cNvSpPr/>
          <p:nvPr/>
        </p:nvSpPr>
        <p:spPr>
          <a:xfrm>
            <a:off x="0" y="0"/>
            <a:ext cx="12191999" cy="58661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صلیب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تخت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شد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آن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بنشینی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آشکار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سازی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عشقت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روی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کوه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جلجلتا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shod ta bar 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benshini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24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CFD56FF-E320-DEC1-06E5-303322194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CB85642-EAB4-58E0-3D38-E9518ECB5C8E}"/>
              </a:ext>
            </a:extLst>
          </p:cNvPr>
          <p:cNvSpPr/>
          <p:nvPr/>
        </p:nvSpPr>
        <p:spPr>
          <a:xfrm>
            <a:off x="0" y="0"/>
            <a:ext cx="12191999" cy="58661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پادشاهان جان می‌گیرند تا سلطان عالم شوند</a:t>
            </a: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شاه ما جان خود بداد ، تا سلطان قلبم شود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migirand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soltane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shavand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 ma jane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bedad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soltane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70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365EF4C-5C92-C29C-9615-0360409E0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F83D4F-FC06-E606-D293-F43F55355E21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عاشقانه می‌سرایم چون دانم شاه من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فخرم تویی عشقم تویی محبوب و سلطانم تویی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Asheghane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Fakhram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Mahbub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soltanam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818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141FED11-67F1-5D50-7401-B3DC0C345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F83DBCE-E096-17D5-552E-1104D38BDB62}"/>
              </a:ext>
            </a:extLst>
          </p:cNvPr>
          <p:cNvSpPr/>
          <p:nvPr/>
        </p:nvSpPr>
        <p:spPr>
          <a:xfrm>
            <a:off x="0" y="0"/>
            <a:ext cx="12191999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برتر ز هر قدرت تویی اول تویی آخر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نور تاریکی‌های من عیسی مصلوبم تویی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Bartar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aval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akhar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tarikihaye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maslubam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70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0293605-E52A-55A9-187C-BACC41939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317D8E4-8F40-4BF4-F45C-560231E5DE9C}"/>
              </a:ext>
            </a:extLst>
          </p:cNvPr>
          <p:cNvSpPr/>
          <p:nvPr/>
        </p:nvSpPr>
        <p:spPr>
          <a:xfrm>
            <a:off x="0" y="0"/>
            <a:ext cx="12191999" cy="58661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صلیب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تخت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شد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آن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بنشینی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آشکار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سازی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عشقت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بر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روی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کوه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جلجلتا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shod ta bar 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benshini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88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ACAC9E8-BD2F-7F25-404D-6B1421AB7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4B8C697-70C0-1B0F-98F3-BA93DEB11100}"/>
              </a:ext>
            </a:extLst>
          </p:cNvPr>
          <p:cNvSpPr/>
          <p:nvPr/>
        </p:nvSpPr>
        <p:spPr>
          <a:xfrm>
            <a:off x="0" y="0"/>
            <a:ext cx="12191999" cy="58661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پادشاهان جان می‌گیرند تا سلطان عالم شوند</a:t>
            </a:r>
          </a:p>
          <a:p>
            <a:pPr algn="ctr" rtl="1">
              <a:lnSpc>
                <a:spcPct val="150000"/>
              </a:lnSpc>
              <a:spcBef>
                <a:spcPts val="1320"/>
              </a:spcBef>
              <a:buSzPct val="25000"/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شاه ما جان خود بداد ، تا سلطان قلبم شود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Padeshahan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migirand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soltane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shavand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 ma jane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bedad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soltane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590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276</Words>
  <Application>Microsoft Office PowerPoint</Application>
  <PresentationFormat>Widescreen</PresentationFormat>
  <Paragraphs>48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Times New Roman</vt:lpstr>
      <vt:lpstr>Century Gothic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2026-02-23T14:00:59Z</dcterms:modified>
</cp:coreProperties>
</file>