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56" r:id="rId3"/>
    <p:sldId id="272" r:id="rId4"/>
    <p:sldId id="259" r:id="rId5"/>
    <p:sldId id="273" r:id="rId6"/>
    <p:sldId id="274" r:id="rId7"/>
    <p:sldId id="275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3E4BA-C2CD-FD9E-87DB-D9C9A51F9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E478C8-814F-CCCF-66B1-3B6AC43AAB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7EADA3-D652-E9F9-76BA-3B9FDFA6B2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750FD-7913-33E2-3894-86D12C2245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563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34824-3E0D-EDA4-D2FF-225BD57EF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211FE0-DBEA-6EA9-D456-06995FBA89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19DCB1-829A-CE48-3099-76415A5899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04CAA-3F85-1B4D-813D-35DF3CEE12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47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نگاهم بر صلیب و پاهایم در راه تو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هموار ساز راههایم پدر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Negaham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Hamvar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افکارم بر کلام و چشمانم بر جلالت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 توست زندگیم پدر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Afkaram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kalam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chashmanam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1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97218"/>
            <a:ext cx="12192000" cy="646356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چشمانم را خواهم بست ، تو مرا خواهی گرفت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نور تو خواهم زیست ، و تو را خواهم شناخت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bast , to mara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gereft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zist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shenakht</a:t>
            </a: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64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9C83F-2ACC-45F4-53DC-731441C6E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8EA96F-937A-03CB-172D-AC79F530BB7E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84B356-3492-9549-930C-14752FEEC570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اطاعت و راستی می‌آیم در حضورت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خدایا تو بر من رحم کن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etaat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bar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51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44CD5-D82D-DD82-AB58-43F028717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54F4492-C06C-5DC0-712B-7F387D7450A9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8BBE21-5FA0-7652-C514-EBB2C459582E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وجود جفاها می‌ایستم با روح تو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سرافراز کن مرا پدر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jafaha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miistam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Sarafraz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695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25C2F-AB48-21EF-80D9-BC8E8519A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A2C157-A984-DB05-6372-1E83C00521C2}"/>
              </a:ext>
            </a:extLst>
          </p:cNvPr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90B2F3-FB73-DA15-A760-76CDD63E6BD7}"/>
              </a:ext>
            </a:extLst>
          </p:cNvPr>
          <p:cNvSpPr/>
          <p:nvPr/>
        </p:nvSpPr>
        <p:spPr>
          <a:xfrm>
            <a:off x="0" y="197218"/>
            <a:ext cx="12192000" cy="646356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چشمانم را خواهم بست ، تو مرا خواهی گرفت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نور تو خواهم زیست ، و تو را خواهم شناخت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Cheshmanam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bast , to mara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khahi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gereft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zist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shenakht</a:t>
            </a: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573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177</Words>
  <Application>Microsoft Office PowerPoint</Application>
  <PresentationFormat>Widescreen</PresentationFormat>
  <Paragraphs>39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11</cp:revision>
  <dcterms:created xsi:type="dcterms:W3CDTF">2018-08-23T12:16:56Z</dcterms:created>
  <dcterms:modified xsi:type="dcterms:W3CDTF">2026-02-24T11:15:03Z</dcterms:modified>
</cp:coreProperties>
</file>