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0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51" y="-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85481A5-6031-2042-B0FE-9815A26A819F}"/>
    <pc:docChg chg="undo custSel modSld">
      <pc:chgData name="Niloofar Hosseini" userId="eb3e3110-2622-43cd-88f0-a4c46bd91734" providerId="ADAL" clId="{485481A5-6031-2042-B0FE-9815A26A819F}" dt="2024-06-19T13:51:23.037" v="22" actId="20577"/>
      <pc:docMkLst>
        <pc:docMk/>
      </pc:docMkLst>
      <pc:sldChg chg="modSp mod">
        <pc:chgData name="Niloofar Hosseini" userId="eb3e3110-2622-43cd-88f0-a4c46bd91734" providerId="ADAL" clId="{485481A5-6031-2042-B0FE-9815A26A819F}" dt="2024-06-19T13:42:31.138" v="8" actId="108"/>
        <pc:sldMkLst>
          <pc:docMk/>
          <pc:sldMk cId="2107484834" sldId="256"/>
        </pc:sldMkLst>
        <pc:spChg chg="mod">
          <ac:chgData name="Niloofar Hosseini" userId="eb3e3110-2622-43cd-88f0-a4c46bd91734" providerId="ADAL" clId="{485481A5-6031-2042-B0FE-9815A26A819F}" dt="2024-06-19T13:42:31.138" v="8" actId="108"/>
          <ac:spMkLst>
            <pc:docMk/>
            <pc:sldMk cId="2107484834" sldId="256"/>
            <ac:spMk id="7" creationId="{27E2D5D4-4510-4A47-8A63-0F8342F1D20B}"/>
          </ac:spMkLst>
        </pc:spChg>
      </pc:sldChg>
      <pc:sldChg chg="modSp mod">
        <pc:chgData name="Niloofar Hosseini" userId="eb3e3110-2622-43cd-88f0-a4c46bd91734" providerId="ADAL" clId="{485481A5-6031-2042-B0FE-9815A26A819F}" dt="2024-06-19T13:49:54.027" v="15" actId="20577"/>
        <pc:sldMkLst>
          <pc:docMk/>
          <pc:sldMk cId="2067112527" sldId="257"/>
        </pc:sldMkLst>
        <pc:spChg chg="mod">
          <ac:chgData name="Niloofar Hosseini" userId="eb3e3110-2622-43cd-88f0-a4c46bd91734" providerId="ADAL" clId="{485481A5-6031-2042-B0FE-9815A26A819F}" dt="2024-06-19T13:49:54.027" v="15" actId="20577"/>
          <ac:spMkLst>
            <pc:docMk/>
            <pc:sldMk cId="2067112527" sldId="257"/>
            <ac:spMk id="7" creationId="{27E2D5D4-4510-4A47-8A63-0F8342F1D20B}"/>
          </ac:spMkLst>
        </pc:spChg>
      </pc:sldChg>
      <pc:sldChg chg="modSp mod">
        <pc:chgData name="Niloofar Hosseini" userId="eb3e3110-2622-43cd-88f0-a4c46bd91734" providerId="ADAL" clId="{485481A5-6031-2042-B0FE-9815A26A819F}" dt="2024-06-19T13:51:23.037" v="22" actId="20577"/>
        <pc:sldMkLst>
          <pc:docMk/>
          <pc:sldMk cId="590237075" sldId="258"/>
        </pc:sldMkLst>
        <pc:spChg chg="mod">
          <ac:chgData name="Niloofar Hosseini" userId="eb3e3110-2622-43cd-88f0-a4c46bd91734" providerId="ADAL" clId="{485481A5-6031-2042-B0FE-9815A26A819F}" dt="2024-06-19T13:51:23.037" v="22" actId="20577"/>
          <ac:spMkLst>
            <pc:docMk/>
            <pc:sldMk cId="590237075" sldId="258"/>
            <ac:spMk id="7" creationId="{27E2D5D4-4510-4A47-8A63-0F8342F1D2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2684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7915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332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959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2329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795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3767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6349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778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305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297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1080-BF3A-6B44-A39F-87E3E17B0286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A098D-2A15-6C4F-B7FB-E052C01ADD8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9113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171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E2D5D4-4510-4A47-8A63-0F8342F1D20B}"/>
              </a:ext>
            </a:extLst>
          </p:cNvPr>
          <p:cNvSpPr/>
          <p:nvPr/>
        </p:nvSpPr>
        <p:spPr>
          <a:xfrm>
            <a:off x="0" y="0"/>
            <a:ext cx="12192000" cy="785888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دعایم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بشنو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دعایم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484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E2D5D4-4510-4A47-8A63-0F8342F1D20B}"/>
              </a:ext>
            </a:extLst>
          </p:cNvPr>
          <p:cNvSpPr/>
          <p:nvPr/>
        </p:nvSpPr>
        <p:spPr>
          <a:xfrm>
            <a:off x="0" y="0"/>
            <a:ext cx="12192000" cy="785888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آوازم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بشنو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آوازم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11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E2D5D4-4510-4A47-8A63-0F8342F1D20B}"/>
              </a:ext>
            </a:extLst>
          </p:cNvPr>
          <p:cNvSpPr/>
          <p:nvPr/>
        </p:nvSpPr>
        <p:spPr>
          <a:xfrm>
            <a:off x="0" y="0"/>
            <a:ext cx="12192000" cy="785888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 صدایم بشنو صدایم</a:t>
            </a:r>
          </a:p>
          <a:p>
            <a:pPr marL="0" algn="ctr" defTabSz="914400" rtl="1" eaLnBrk="1" latinLnBrk="0" hangingPunct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defTabSz="914400" rtl="1" eaLnBrk="1" latinLnBrk="0" hangingPunct="1">
              <a:lnSpc>
                <a:spcPct val="20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23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668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24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2022-02-17T15:11:39Z</dcterms:created>
  <dcterms:modified xsi:type="dcterms:W3CDTF">2025-04-23T16:13:27Z</dcterms:modified>
</cp:coreProperties>
</file>