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7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27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422BFAD-63C5-5548-BA0F-900E7E69F094}"/>
    <pc:docChg chg="undo custSel delSld modSld modMainMaster">
      <pc:chgData name="Niloofar Hosseini" userId="eb3e3110-2622-43cd-88f0-a4c46bd91734" providerId="ADAL" clId="{1422BFAD-63C5-5548-BA0F-900E7E69F094}" dt="2024-06-19T13:30:02.205" v="338" actId="2696"/>
      <pc:docMkLst>
        <pc:docMk/>
      </pc:docMkLst>
      <pc:sldChg chg="addSp delSp modSp mod setBg">
        <pc:chgData name="Niloofar Hosseini" userId="eb3e3110-2622-43cd-88f0-a4c46bd91734" providerId="ADAL" clId="{1422BFAD-63C5-5548-BA0F-900E7E69F094}" dt="2024-06-19T13:28:05.945" v="213" actId="404"/>
        <pc:sldMkLst>
          <pc:docMk/>
          <pc:sldMk cId="1036799408" sldId="256"/>
        </pc:sldMkLst>
        <pc:spChg chg="add del mod">
          <ac:chgData name="Niloofar Hosseini" userId="eb3e3110-2622-43cd-88f0-a4c46bd91734" providerId="ADAL" clId="{1422BFAD-63C5-5548-BA0F-900E7E69F094}" dt="2024-06-19T13:26:23.186" v="104"/>
          <ac:spMkLst>
            <pc:docMk/>
            <pc:sldMk cId="1036799408" sldId="256"/>
            <ac:spMk id="2" creationId="{F48573FE-6D6D-C31C-26E9-9AAF7F144E83}"/>
          </ac:spMkLst>
        </pc:spChg>
        <pc:spChg chg="mod">
          <ac:chgData name="Niloofar Hosseini" userId="eb3e3110-2622-43cd-88f0-a4c46bd91734" providerId="ADAL" clId="{1422BFAD-63C5-5548-BA0F-900E7E69F094}" dt="2024-06-19T13:28:05.945" v="213" actId="404"/>
          <ac:spMkLst>
            <pc:docMk/>
            <pc:sldMk cId="1036799408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422BFAD-63C5-5548-BA0F-900E7E69F094}" dt="2024-06-19T13:26:36.847" v="112" actId="2696"/>
        <pc:sldMkLst>
          <pc:docMk/>
          <pc:sldMk cId="1435586117" sldId="257"/>
        </pc:sldMkLst>
      </pc:sldChg>
      <pc:sldChg chg="modSp mod">
        <pc:chgData name="Niloofar Hosseini" userId="eb3e3110-2622-43cd-88f0-a4c46bd91734" providerId="ADAL" clId="{1422BFAD-63C5-5548-BA0F-900E7E69F094}" dt="2024-06-19T13:28:10.156" v="214" actId="404"/>
        <pc:sldMkLst>
          <pc:docMk/>
          <pc:sldMk cId="521149624" sldId="258"/>
        </pc:sldMkLst>
        <pc:spChg chg="mod">
          <ac:chgData name="Niloofar Hosseini" userId="eb3e3110-2622-43cd-88f0-a4c46bd91734" providerId="ADAL" clId="{1422BFAD-63C5-5548-BA0F-900E7E69F094}" dt="2024-06-19T13:28:10.156" v="214" actId="404"/>
          <ac:spMkLst>
            <pc:docMk/>
            <pc:sldMk cId="521149624" sldId="258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1422BFAD-63C5-5548-BA0F-900E7E69F094}" dt="2024-06-19T13:28:55.887" v="234"/>
        <pc:sldMkLst>
          <pc:docMk/>
          <pc:sldMk cId="2623873776" sldId="259"/>
        </pc:sldMkLst>
        <pc:spChg chg="add del mod">
          <ac:chgData name="Niloofar Hosseini" userId="eb3e3110-2622-43cd-88f0-a4c46bd91734" providerId="ADAL" clId="{1422BFAD-63C5-5548-BA0F-900E7E69F094}" dt="2024-06-19T13:28:55.887" v="234"/>
          <ac:spMkLst>
            <pc:docMk/>
            <pc:sldMk cId="2623873776" sldId="259"/>
            <ac:spMk id="2" creationId="{B690C37D-759F-AAF0-E3D4-EE3B79B668D0}"/>
          </ac:spMkLst>
        </pc:spChg>
        <pc:spChg chg="mod">
          <ac:chgData name="Niloofar Hosseini" userId="eb3e3110-2622-43cd-88f0-a4c46bd91734" providerId="ADAL" clId="{1422BFAD-63C5-5548-BA0F-900E7E69F094}" dt="2024-06-19T13:28:54.769" v="232" actId="403"/>
          <ac:spMkLst>
            <pc:docMk/>
            <pc:sldMk cId="2623873776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422BFAD-63C5-5548-BA0F-900E7E69F094}" dt="2024-06-19T13:29:58.323" v="337" actId="20577"/>
        <pc:sldMkLst>
          <pc:docMk/>
          <pc:sldMk cId="3083038114" sldId="260"/>
        </pc:sldMkLst>
        <pc:spChg chg="mod">
          <ac:chgData name="Niloofar Hosseini" userId="eb3e3110-2622-43cd-88f0-a4c46bd91734" providerId="ADAL" clId="{1422BFAD-63C5-5548-BA0F-900E7E69F094}" dt="2024-06-19T13:29:58.323" v="337" actId="20577"/>
          <ac:spMkLst>
            <pc:docMk/>
            <pc:sldMk cId="3083038114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1422BFAD-63C5-5548-BA0F-900E7E69F094}" dt="2024-06-19T13:24:45.679" v="8"/>
        <pc:sldMkLst>
          <pc:docMk/>
          <pc:sldMk cId="1801119777" sldId="262"/>
        </pc:sldMkLst>
      </pc:sldChg>
      <pc:sldChg chg="setBg">
        <pc:chgData name="Niloofar Hosseini" userId="eb3e3110-2622-43cd-88f0-a4c46bd91734" providerId="ADAL" clId="{1422BFAD-63C5-5548-BA0F-900E7E69F094}" dt="2024-06-19T13:24:42.404" v="6"/>
        <pc:sldMkLst>
          <pc:docMk/>
          <pc:sldMk cId="3092397824" sldId="267"/>
        </pc:sldMkLst>
      </pc:sldChg>
      <pc:sldChg chg="del">
        <pc:chgData name="Niloofar Hosseini" userId="eb3e3110-2622-43cd-88f0-a4c46bd91734" providerId="ADAL" clId="{1422BFAD-63C5-5548-BA0F-900E7E69F094}" dt="2024-06-19T13:30:02.205" v="338" actId="2696"/>
        <pc:sldMkLst>
          <pc:docMk/>
          <pc:sldMk cId="2817496284" sldId="269"/>
        </pc:sldMkLst>
      </pc:sldChg>
      <pc:sldMasterChg chg="setBg modSldLayout">
        <pc:chgData name="Niloofar Hosseini" userId="eb3e3110-2622-43cd-88f0-a4c46bd91734" providerId="ADAL" clId="{1422BFAD-63C5-5548-BA0F-900E7E69F094}" dt="2024-06-19T13:24:37.090" v="4"/>
        <pc:sldMasterMkLst>
          <pc:docMk/>
          <pc:sldMasterMk cId="585015450" sldId="2147483648"/>
        </pc:sldMasterMkLst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1943811507" sldId="2147483649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1082807646" sldId="2147483650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4033613376" sldId="2147483651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4051686130" sldId="2147483652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2163256045" sldId="2147483653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3950528521" sldId="2147483654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775225136" sldId="2147483655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4096574302" sldId="2147483656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1772337267" sldId="2147483657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918149490" sldId="2147483658"/>
          </pc:sldLayoutMkLst>
        </pc:sldLayoutChg>
        <pc:sldLayoutChg chg="setBg">
          <pc:chgData name="Niloofar Hosseini" userId="eb3e3110-2622-43cd-88f0-a4c46bd91734" providerId="ADAL" clId="{1422BFAD-63C5-5548-BA0F-900E7E69F094}" dt="2024-06-19T13:24:37.090" v="4"/>
          <pc:sldLayoutMkLst>
            <pc:docMk/>
            <pc:sldMasterMk cId="585015450" sldId="2147483648"/>
            <pc:sldLayoutMk cId="286320530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81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05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60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38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29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549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6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35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50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09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009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45D8E-16D8-4B34-86C8-9563ED921016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4EA8B-493F-4E93-BC13-AE85DCE51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5559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39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15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روی زانوانم در حضورت </a:t>
            </a:r>
            <a:endParaRPr lang="fa-IR" sz="44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مست آغوشت شدم پدر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خانه همان خانه است کوچه همان کوچه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شهر همان شهر است و من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مدهوشم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6799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641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چه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حسیست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این چه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روزیست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لطافت از چه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روحیست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21149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834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387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954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می‌ستایم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می‌ستایم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می‌ستایم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می‌پرستم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می‌پرستم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می‌پرستم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 عیسی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3038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11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4322</TotalTime>
  <Words>59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2018-08-24T12:18:05Z</dcterms:created>
  <dcterms:modified xsi:type="dcterms:W3CDTF">2025-04-23T15:39:19Z</dcterms:modified>
</cp:coreProperties>
</file>