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6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39" autoAdjust="0"/>
    <p:restoredTop sz="94660"/>
  </p:normalViewPr>
  <p:slideViewPr>
    <p:cSldViewPr snapToGrid="0">
      <p:cViewPr varScale="1">
        <p:scale>
          <a:sx n="54" d="100"/>
          <a:sy n="54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39249489-1869-EF45-95F9-92E8503227CE}"/>
    <pc:docChg chg="undo custSel addSld delSld modSld">
      <pc:chgData name="Niloofar Hosseini" userId="eb3e3110-2622-43cd-88f0-a4c46bd91734" providerId="ADAL" clId="{39249489-1869-EF45-95F9-92E8503227CE}" dt="2024-06-19T13:16:42.186" v="365" actId="20577"/>
      <pc:docMkLst>
        <pc:docMk/>
      </pc:docMkLst>
      <pc:sldChg chg="modSp mod">
        <pc:chgData name="Niloofar Hosseini" userId="eb3e3110-2622-43cd-88f0-a4c46bd91734" providerId="ADAL" clId="{39249489-1869-EF45-95F9-92E8503227CE}" dt="2024-06-19T13:14:48.152" v="247" actId="20577"/>
        <pc:sldMkLst>
          <pc:docMk/>
          <pc:sldMk cId="1662814041" sldId="256"/>
        </pc:sldMkLst>
        <pc:spChg chg="mod">
          <ac:chgData name="Niloofar Hosseini" userId="eb3e3110-2622-43cd-88f0-a4c46bd91734" providerId="ADAL" clId="{39249489-1869-EF45-95F9-92E8503227CE}" dt="2024-06-19T13:14:48.152" v="247" actId="20577"/>
          <ac:spMkLst>
            <pc:docMk/>
            <pc:sldMk cId="1662814041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39249489-1869-EF45-95F9-92E8503227CE}" dt="2024-06-19T13:13:33.518" v="123" actId="2696"/>
        <pc:sldMkLst>
          <pc:docMk/>
          <pc:sldMk cId="1285332887" sldId="257"/>
        </pc:sldMkLst>
      </pc:sldChg>
      <pc:sldChg chg="modSp mod">
        <pc:chgData name="Niloofar Hosseini" userId="eb3e3110-2622-43cd-88f0-a4c46bd91734" providerId="ADAL" clId="{39249489-1869-EF45-95F9-92E8503227CE}" dt="2024-06-19T13:15:34.592" v="336" actId="403"/>
        <pc:sldMkLst>
          <pc:docMk/>
          <pc:sldMk cId="2737490668" sldId="258"/>
        </pc:sldMkLst>
        <pc:spChg chg="mod">
          <ac:chgData name="Niloofar Hosseini" userId="eb3e3110-2622-43cd-88f0-a4c46bd91734" providerId="ADAL" clId="{39249489-1869-EF45-95F9-92E8503227CE}" dt="2024-06-19T13:15:34.592" v="336" actId="403"/>
          <ac:spMkLst>
            <pc:docMk/>
            <pc:sldMk cId="2737490668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39249489-1869-EF45-95F9-92E8503227CE}" dt="2024-06-19T13:14:05.606" v="132" actId="2696"/>
        <pc:sldMkLst>
          <pc:docMk/>
          <pc:sldMk cId="387207594" sldId="259"/>
        </pc:sldMkLst>
      </pc:sldChg>
      <pc:sldChg chg="del">
        <pc:chgData name="Niloofar Hosseini" userId="eb3e3110-2622-43cd-88f0-a4c46bd91734" providerId="ADAL" clId="{39249489-1869-EF45-95F9-92E8503227CE}" dt="2024-06-19T13:14:05.857" v="133" actId="2696"/>
        <pc:sldMkLst>
          <pc:docMk/>
          <pc:sldMk cId="384137752" sldId="260"/>
        </pc:sldMkLst>
      </pc:sldChg>
      <pc:sldChg chg="modSp mod">
        <pc:chgData name="Niloofar Hosseini" userId="eb3e3110-2622-43cd-88f0-a4c46bd91734" providerId="ADAL" clId="{39249489-1869-EF45-95F9-92E8503227CE}" dt="2024-06-19T13:16:42.186" v="365" actId="20577"/>
        <pc:sldMkLst>
          <pc:docMk/>
          <pc:sldMk cId="815283518" sldId="262"/>
        </pc:sldMkLst>
        <pc:spChg chg="mod">
          <ac:chgData name="Niloofar Hosseini" userId="eb3e3110-2622-43cd-88f0-a4c46bd91734" providerId="ADAL" clId="{39249489-1869-EF45-95F9-92E8503227CE}" dt="2024-06-19T13:16:42.186" v="365" actId="20577"/>
          <ac:spMkLst>
            <pc:docMk/>
            <pc:sldMk cId="815283518" sldId="262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39249489-1869-EF45-95F9-92E8503227CE}" dt="2024-06-19T13:14:06.232" v="134" actId="2696"/>
        <pc:sldMkLst>
          <pc:docMk/>
          <pc:sldMk cId="2692711395" sldId="266"/>
        </pc:sldMkLst>
      </pc:sldChg>
      <pc:sldChg chg="modSp add mod">
        <pc:chgData name="Niloofar Hosseini" userId="eb3e3110-2622-43cd-88f0-a4c46bd91734" providerId="ADAL" clId="{39249489-1869-EF45-95F9-92E8503227CE}" dt="2024-06-19T13:15:19.550" v="332" actId="20577"/>
        <pc:sldMkLst>
          <pc:docMk/>
          <pc:sldMk cId="119469630" sldId="268"/>
        </pc:sldMkLst>
        <pc:spChg chg="mod">
          <ac:chgData name="Niloofar Hosseini" userId="eb3e3110-2622-43cd-88f0-a4c46bd91734" providerId="ADAL" clId="{39249489-1869-EF45-95F9-92E8503227CE}" dt="2024-06-19T13:15:19.550" v="332" actId="20577"/>
          <ac:spMkLst>
            <pc:docMk/>
            <pc:sldMk cId="119469630" sldId="268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39249489-1869-EF45-95F9-92E8503227CE}" dt="2024-06-19T13:14:09.665" v="135" actId="2890"/>
        <pc:sldMkLst>
          <pc:docMk/>
          <pc:sldMk cId="1700221823" sldId="2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215B-0492-4A16-AE47-D72D5912BC0B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5676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215B-0492-4A16-AE47-D72D5912BC0B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9469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215B-0492-4A16-AE47-D72D5912BC0B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9677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215B-0492-4A16-AE47-D72D5912BC0B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1620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215B-0492-4A16-AE47-D72D5912BC0B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855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215B-0492-4A16-AE47-D72D5912BC0B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5407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215B-0492-4A16-AE47-D72D5912BC0B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380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215B-0492-4A16-AE47-D72D5912BC0B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1600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215B-0492-4A16-AE47-D72D5912BC0B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6826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215B-0492-4A16-AE47-D72D5912BC0B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8609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215B-0492-4A16-AE47-D72D5912BC0B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425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A215B-0492-4A16-AE47-D72D5912BC0B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B018F-DDCF-45F6-A706-DB08F4F4D6B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1886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0341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8459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55327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من هر روزه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می‌گویی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که من فرزند تو هستم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یادِ من می‌آوری گویی که میراث تو هستم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ruze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miguyi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farzande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miavari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guyi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mirase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814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74EA8-24CC-202C-AB42-42433D4C3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304D10F-EC43-7643-45B0-A252BEC504A9}"/>
              </a:ext>
            </a:extLst>
          </p:cNvPr>
          <p:cNvSpPr/>
          <p:nvPr/>
        </p:nvSpPr>
        <p:spPr>
          <a:xfrm>
            <a:off x="0" y="0"/>
            <a:ext cx="12191999" cy="55327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به من هر روزه می‌گویی مترس که من با تو هستم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به بالهایت می‌پوشانی مرا که دل به تو بستم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ruze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miguyi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matars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balhayat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mipushani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del be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bastam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835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28E2C0-10E8-F1FB-5F3E-E5DE4C372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2B92A4D-94E1-6D2D-FAD4-19B1015250AA}"/>
              </a:ext>
            </a:extLst>
          </p:cNvPr>
          <p:cNvSpPr/>
          <p:nvPr/>
        </p:nvSpPr>
        <p:spPr>
          <a:xfrm>
            <a:off x="0" y="0"/>
            <a:ext cx="12191999" cy="55327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این را دانم که هستی هردم به یادم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این را دانم در تو امنیت دارم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danam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dam be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yadam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danam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amniyat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304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908D5F-DEED-A326-A05C-4110147C5D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4B2B38B-9AD4-990A-9293-D77AB9DAF959}"/>
              </a:ext>
            </a:extLst>
          </p:cNvPr>
          <p:cNvSpPr/>
          <p:nvPr/>
        </p:nvSpPr>
        <p:spPr>
          <a:xfrm>
            <a:off x="0" y="0"/>
            <a:ext cx="12191999" cy="55327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این را در دل ایمان دارم که تو خداوندم هستی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گرچه در ظاهر نبینم ولی در قلبم ساکن هستی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iman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Garche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zaher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nabinam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vali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saken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488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0EAC5-388E-B162-6C37-A5B694F7D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6750FF-291E-E9F1-7567-2E7B28599902}"/>
              </a:ext>
            </a:extLst>
          </p:cNvPr>
          <p:cNvSpPr/>
          <p:nvPr/>
        </p:nvSpPr>
        <p:spPr>
          <a:xfrm>
            <a:off x="0" y="0"/>
            <a:ext cx="12191999" cy="55327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این را به یاد می‌آورم که نجات جانم هستی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سرودها بهرت سرایم که تو محبوب جانم هستی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yad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miavaram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nejate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Janam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Sorudha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mahbube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Janam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313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76F2B9-2030-02B2-726B-01402F3818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1CCAE30-C48A-0C9D-4304-1815D47EBC29}"/>
              </a:ext>
            </a:extLst>
          </p:cNvPr>
          <p:cNvSpPr/>
          <p:nvPr/>
        </p:nvSpPr>
        <p:spPr>
          <a:xfrm>
            <a:off x="0" y="0"/>
            <a:ext cx="12191999" cy="55327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این را دانم که هستی هردم به یادم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این را دانم در تو امنیت دارم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danam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dam be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yadam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danam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amniyat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479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E04B3E-C332-D31E-B1BD-A3053A0C26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F7932F7-1D3A-6DC9-8FFC-325DBD2F74F6}"/>
              </a:ext>
            </a:extLst>
          </p:cNvPr>
          <p:cNvSpPr/>
          <p:nvPr/>
        </p:nvSpPr>
        <p:spPr>
          <a:xfrm>
            <a:off x="0" y="0"/>
            <a:ext cx="12191999" cy="55327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مرا تو به نزد خود می‌خوانی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مرا تو فرزند خود می‌دانی</a:t>
            </a: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to be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mikhani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farzande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midani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496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8B609-439A-564C-A233-F7BDADEB2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3CDF862-0586-31E7-43B4-778F61C71B48}"/>
              </a:ext>
            </a:extLst>
          </p:cNvPr>
          <p:cNvSpPr/>
          <p:nvPr/>
        </p:nvSpPr>
        <p:spPr>
          <a:xfrm>
            <a:off x="0" y="0"/>
            <a:ext cx="12191999" cy="55327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مرا تو به نزد خود می‌خوانی 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مرا تو محبوب خود می‌دانی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to be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mikhani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mahbube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midani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663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</TotalTime>
  <Words>256</Words>
  <Application>Microsoft Office PowerPoint</Application>
  <PresentationFormat>Widescreen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2019-10-22T14:00:55Z</dcterms:created>
  <dcterms:modified xsi:type="dcterms:W3CDTF">2026-02-19T16:28:09Z</dcterms:modified>
</cp:coreProperties>
</file>