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3" r:id="rId2"/>
    <p:sldId id="256" r:id="rId3"/>
    <p:sldId id="257" r:id="rId4"/>
    <p:sldId id="264" r:id="rId5"/>
    <p:sldId id="265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4C94C71-408B-7D42-A18A-615C6DEB3EBB}"/>
    <pc:docChg chg="delSld modSld modMainMaster">
      <pc:chgData name="Niloofar Hosseini" userId="eb3e3110-2622-43cd-88f0-a4c46bd91734" providerId="ADAL" clId="{44C94C71-408B-7D42-A18A-615C6DEB3EBB}" dt="2024-05-22T11:43:45.695" v="328" actId="2696"/>
      <pc:docMkLst>
        <pc:docMk/>
      </pc:docMkLst>
      <pc:sldChg chg="addSp delSp modSp mod">
        <pc:chgData name="Niloofar Hosseini" userId="eb3e3110-2622-43cd-88f0-a4c46bd91734" providerId="ADAL" clId="{44C94C71-408B-7D42-A18A-615C6DEB3EBB}" dt="2024-05-22T11:40:58.224" v="80"/>
        <pc:sldMkLst>
          <pc:docMk/>
          <pc:sldMk cId="3557430239" sldId="256"/>
        </pc:sldMkLst>
        <pc:spChg chg="add del mod">
          <ac:chgData name="Niloofar Hosseini" userId="eb3e3110-2622-43cd-88f0-a4c46bd91734" providerId="ADAL" clId="{44C94C71-408B-7D42-A18A-615C6DEB3EBB}" dt="2024-05-22T11:40:58.224" v="80"/>
          <ac:spMkLst>
            <pc:docMk/>
            <pc:sldMk cId="3557430239" sldId="256"/>
            <ac:spMk id="2" creationId="{4D1ADA0A-5E8C-63BE-515A-5CE716D5297D}"/>
          </ac:spMkLst>
        </pc:spChg>
        <pc:spChg chg="mod">
          <ac:chgData name="Niloofar Hosseini" userId="eb3e3110-2622-43cd-88f0-a4c46bd91734" providerId="ADAL" clId="{44C94C71-408B-7D42-A18A-615C6DEB3EBB}" dt="2024-05-22T11:40:56.803" v="78" actId="255"/>
          <ac:spMkLst>
            <pc:docMk/>
            <pc:sldMk cId="355743023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4C94C71-408B-7D42-A18A-615C6DEB3EBB}" dt="2024-05-22T11:42:35.543" v="207" actId="404"/>
        <pc:sldMkLst>
          <pc:docMk/>
          <pc:sldMk cId="4037949236" sldId="257"/>
        </pc:sldMkLst>
        <pc:spChg chg="mod">
          <ac:chgData name="Niloofar Hosseini" userId="eb3e3110-2622-43cd-88f0-a4c46bd91734" providerId="ADAL" clId="{44C94C71-408B-7D42-A18A-615C6DEB3EBB}" dt="2024-05-22T11:42:35.543" v="207" actId="404"/>
          <ac:spMkLst>
            <pc:docMk/>
            <pc:sldMk cId="4037949236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4C94C71-408B-7D42-A18A-615C6DEB3EBB}" dt="2024-05-22T11:42:45.516" v="208" actId="2696"/>
        <pc:sldMkLst>
          <pc:docMk/>
          <pc:sldMk cId="4001174372" sldId="258"/>
        </pc:sldMkLst>
      </pc:sldChg>
      <pc:sldChg chg="modSp mod">
        <pc:chgData name="Niloofar Hosseini" userId="eb3e3110-2622-43cd-88f0-a4c46bd91734" providerId="ADAL" clId="{44C94C71-408B-7D42-A18A-615C6DEB3EBB}" dt="2024-05-22T11:43:40.670" v="327" actId="403"/>
        <pc:sldMkLst>
          <pc:docMk/>
          <pc:sldMk cId="347097303" sldId="259"/>
        </pc:sldMkLst>
        <pc:spChg chg="mod">
          <ac:chgData name="Niloofar Hosseini" userId="eb3e3110-2622-43cd-88f0-a4c46bd91734" providerId="ADAL" clId="{44C94C71-408B-7D42-A18A-615C6DEB3EBB}" dt="2024-05-22T11:43:40.670" v="327" actId="403"/>
          <ac:spMkLst>
            <pc:docMk/>
            <pc:sldMk cId="347097303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4C94C71-408B-7D42-A18A-615C6DEB3EBB}" dt="2024-05-22T11:43:45.695" v="328" actId="2696"/>
        <pc:sldMkLst>
          <pc:docMk/>
          <pc:sldMk cId="1426862271" sldId="260"/>
        </pc:sldMkLst>
      </pc:sldChg>
      <pc:sldChg chg="setBg">
        <pc:chgData name="Niloofar Hosseini" userId="eb3e3110-2622-43cd-88f0-a4c46bd91734" providerId="ADAL" clId="{44C94C71-408B-7D42-A18A-615C6DEB3EBB}" dt="2024-05-22T11:39:27.017" v="8"/>
        <pc:sldMkLst>
          <pc:docMk/>
          <pc:sldMk cId="7130643" sldId="261"/>
        </pc:sldMkLst>
      </pc:sldChg>
      <pc:sldChg chg="setBg">
        <pc:chgData name="Niloofar Hosseini" userId="eb3e3110-2622-43cd-88f0-a4c46bd91734" providerId="ADAL" clId="{44C94C71-408B-7D42-A18A-615C6DEB3EBB}" dt="2024-05-22T11:39:21.203" v="6"/>
        <pc:sldMkLst>
          <pc:docMk/>
          <pc:sldMk cId="1683437995" sldId="263"/>
        </pc:sldMkLst>
      </pc:sldChg>
      <pc:sldMasterChg chg="setBg modSldLayout">
        <pc:chgData name="Niloofar Hosseini" userId="eb3e3110-2622-43cd-88f0-a4c46bd91734" providerId="ADAL" clId="{44C94C71-408B-7D42-A18A-615C6DEB3EBB}" dt="2024-05-22T11:39:16.044" v="4"/>
        <pc:sldMasterMkLst>
          <pc:docMk/>
          <pc:sldMasterMk cId="1908748797" sldId="2147483648"/>
        </pc:sldMasterMkLst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3632521034" sldId="2147483649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177139140" sldId="2147483650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3065857975" sldId="2147483651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3657989106" sldId="2147483652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3790903538" sldId="2147483653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3792588957" sldId="2147483654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4053510173" sldId="2147483655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2340181828" sldId="2147483656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2777314250" sldId="2147483657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69387283" sldId="2147483658"/>
          </pc:sldLayoutMkLst>
        </pc:sldLayoutChg>
        <pc:sldLayoutChg chg="setBg">
          <pc:chgData name="Niloofar Hosseini" userId="eb3e3110-2622-43cd-88f0-a4c46bd91734" providerId="ADAL" clId="{44C94C71-408B-7D42-A18A-615C6DEB3EBB}" dt="2024-05-22T11:39:16.044" v="4"/>
          <pc:sldLayoutMkLst>
            <pc:docMk/>
            <pc:sldMasterMk cId="1908748797" sldId="2147483648"/>
            <pc:sldLayoutMk cId="1490436543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8B923-AB39-4F07-AF85-D98D596C4B8E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F7CF8-690F-495F-AFFF-B18D4B8D0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25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9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87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06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793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483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47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57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562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433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677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68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D75EC-BA49-461C-AAB3-451188FA7FD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B5F79-BCC9-4D75-A052-871F5C5DC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7941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343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1267"/>
            <a:ext cx="12192000" cy="607570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بچشید و ببینید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خداوند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نیکوست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۴)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Becheshid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bebinid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(x4)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430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71475"/>
            <a:ext cx="12192000" cy="563615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کاخی زِ حمد سازید ، او را برافرازید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قلب و زبان ، با حمد و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شکرگویان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 شاه شاهان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kakhi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ze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sazid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barafrazid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zaban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shokrguyan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shahe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shahan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949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03DE3-EBA4-E684-311E-383D9A41C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2C98771-AC0B-45C5-9880-7DB6A0ABBF07}"/>
              </a:ext>
            </a:extLst>
          </p:cNvPr>
          <p:cNvSpPr/>
          <p:nvPr/>
        </p:nvSpPr>
        <p:spPr>
          <a:xfrm>
            <a:off x="0" y="914400"/>
            <a:ext cx="12192000" cy="44247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بهرش سرود خوانید ، با شادی سرایید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مهرش بی زوال ، آن شاه پرجلال</a:t>
            </a: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khanid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Mehrash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bizaval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porjalal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934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28D92-D8A6-975C-EA50-82B1C8AAA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B10E1E5-2F48-1740-A106-F5C94756B6C1}"/>
              </a:ext>
            </a:extLst>
          </p:cNvPr>
          <p:cNvSpPr/>
          <p:nvPr/>
        </p:nvSpPr>
        <p:spPr>
          <a:xfrm>
            <a:off x="0" y="914400"/>
            <a:ext cx="12192000" cy="442473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وصفش سرایید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بهرش سرود خوانید</a:t>
            </a: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vasfash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765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30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98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10</cp:revision>
  <dcterms:created xsi:type="dcterms:W3CDTF">2018-08-18T22:12:55Z</dcterms:created>
  <dcterms:modified xsi:type="dcterms:W3CDTF">2026-02-19T15:33:20Z</dcterms:modified>
</cp:coreProperties>
</file>