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65" r:id="rId2"/>
    <p:sldId id="256" r:id="rId3"/>
    <p:sldId id="273" r:id="rId4"/>
    <p:sldId id="272" r:id="rId5"/>
    <p:sldId id="259" r:id="rId6"/>
    <p:sldId id="274" r:id="rId7"/>
    <p:sldId id="275" r:id="rId8"/>
    <p:sldId id="276" r:id="rId9"/>
    <p:sldId id="277" r:id="rId10"/>
    <p:sldId id="278" r:id="rId11"/>
    <p:sldId id="279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2" y="5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2D39F-6C96-56A4-C47E-7F8F0FF1C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536D21D-3761-C2E3-E10D-D4CBFE9128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59E23F-ABD4-A48E-256F-6758F432DD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17390-8CCB-BF58-07E6-A3B53105EC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830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14/04/2026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518A1D-CB28-E73A-ECF4-D148DAC632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0FCD43D-7928-0981-EC1C-A557806FB96E}"/>
              </a:ext>
            </a:extLst>
          </p:cNvPr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40C9AE0-7E6F-510D-EA75-1341889B4A5D}"/>
              </a:ext>
            </a:extLst>
          </p:cNvPr>
          <p:cNvSpPr/>
          <p:nvPr/>
        </p:nvSpPr>
        <p:spPr>
          <a:xfrm>
            <a:off x="0" y="0"/>
            <a:ext cx="12192000" cy="706372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عهد تو تا ابد پایدار می‌ماند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خورشید از پس ابرها می‌تابد</a:t>
            </a: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Khorshid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pase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abrha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mitabad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76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57ED1-8D50-BCE6-13B0-5B4744E99B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B2B07B-9A71-CD5F-0982-15BB74F6BCD5}"/>
              </a:ext>
            </a:extLst>
          </p:cNvPr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4A4ED50-EB5B-74B2-8EDB-3F615B30F406}"/>
              </a:ext>
            </a:extLst>
          </p:cNvPr>
          <p:cNvSpPr/>
          <p:nvPr/>
        </p:nvSpPr>
        <p:spPr>
          <a:xfrm>
            <a:off x="0" y="0"/>
            <a:ext cx="12192000" cy="706372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عهد تو ایمانم را حفظ می‌کند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نورت را بر من نمایان می‌کند</a:t>
            </a: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hefz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mikonad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Nurat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namayan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mikonad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67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6712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خداوند مرا به یاد آور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ابرهای تیره به دور من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mara be yad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avar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Abrhaye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tire be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dore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08B6C-2E92-E1F4-2656-DA9A059FE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6A24B8-2707-9DBB-97F6-FF411EAC55B9}"/>
              </a:ext>
            </a:extLst>
          </p:cNvPr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7D557E5-FCF6-9D25-7E8C-2C929C3F54D9}"/>
              </a:ext>
            </a:extLst>
          </p:cNvPr>
          <p:cNvSpPr/>
          <p:nvPr/>
        </p:nvSpPr>
        <p:spPr>
          <a:xfrm>
            <a:off x="0" y="0"/>
            <a:ext cx="12192000" cy="56712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وقتی تو هستی پناه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شود آبی آسمان من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panahe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258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باران رحمت تو بریزد بر جان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قوت و با مسحت احیا نما تو جان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jane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ehya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nama to jane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712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2000" cy="706372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عهد تو تا ابد پایدار می‌ماند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خورشید از پس ابرها می‌تابد</a:t>
            </a: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ta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paydar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Khorshid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pase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abrha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mitabad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6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2ED9E-ADAC-A1C4-E09B-E6360EEB6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10DF6C3-E6FB-E9F3-70C0-FA29EB2E7697}"/>
              </a:ext>
            </a:extLst>
          </p:cNvPr>
          <p:cNvSpPr/>
          <p:nvPr/>
        </p:nvSpPr>
        <p:spPr>
          <a:xfrm>
            <a:off x="711200" y="142240"/>
            <a:ext cx="106070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BC87C8-0523-0A14-9E30-52555D0CA0AF}"/>
              </a:ext>
            </a:extLst>
          </p:cNvPr>
          <p:cNvSpPr/>
          <p:nvPr/>
        </p:nvSpPr>
        <p:spPr>
          <a:xfrm>
            <a:off x="0" y="0"/>
            <a:ext cx="12192000" cy="706372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عهد تو ایمانم را حفظ می‌کند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نورت را بر من نمایان می‌کند</a:t>
            </a:r>
          </a:p>
          <a:p>
            <a:pPr algn="ctr" rtl="1">
              <a:lnSpc>
                <a:spcPct val="150000"/>
              </a:lnSpc>
            </a:pPr>
            <a:endParaRPr lang="en-US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hefz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mikonad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Nurat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namayan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mikonad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55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93305F-B792-37DE-EB25-A58D0963C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0EFD5B-C227-E8B6-F01D-001B045D0F91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 خداوند تو هستی یار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تنگیها تکیه‌گاه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yare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tangiha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tekyegahe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491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0F4F6E-F7D8-B6FF-03D7-2ABA9DB4C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1867EE-3732-CE78-B6E3-4D6B8148BC1E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می‌مانم من در عهد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عهدی که باشد امید راه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Ahdi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bashad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omide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7776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AA939-5AE9-84F9-0251-06A912E74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BEA710-E145-0282-E812-6432D8D0CE57}"/>
              </a:ext>
            </a:extLst>
          </p:cNvPr>
          <p:cNvSpPr/>
          <p:nvPr/>
        </p:nvSpPr>
        <p:spPr>
          <a:xfrm>
            <a:off x="0" y="0"/>
            <a:ext cx="12192000" cy="571739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باران رحمت تو بریزد بر جان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قوت و با مسحت احیا نما تو جان من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rahmate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bar jane man</a:t>
            </a: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ghovat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mashat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ehya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nama to jane man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2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</TotalTime>
  <Words>248</Words>
  <Application>Microsoft Office PowerPoint</Application>
  <PresentationFormat>Widescreen</PresentationFormat>
  <Paragraphs>62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13</cp:revision>
  <dcterms:created xsi:type="dcterms:W3CDTF">2018-08-23T12:16:56Z</dcterms:created>
  <dcterms:modified xsi:type="dcterms:W3CDTF">2026-04-14T12:30:05Z</dcterms:modified>
</cp:coreProperties>
</file>