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56" r:id="rId3"/>
    <p:sldId id="257" r:id="rId4"/>
    <p:sldId id="268" r:id="rId5"/>
    <p:sldId id="273" r:id="rId6"/>
    <p:sldId id="270" r:id="rId7"/>
    <p:sldId id="271" r:id="rId8"/>
    <p:sldId id="272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8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533" y="-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2067F98-9F89-5F45-990E-04B9477EEF40}"/>
    <pc:docChg chg="addSld delSld modSld sldOrd">
      <pc:chgData name="Niloofar Hosseini" userId="eb3e3110-2622-43cd-88f0-a4c46bd91734" providerId="ADAL" clId="{A2067F98-9F89-5F45-990E-04B9477EEF40}" dt="2024-06-18T15:59:59.196" v="314" actId="404"/>
      <pc:docMkLst>
        <pc:docMk/>
      </pc:docMkLst>
      <pc:sldChg chg="modSp mod">
        <pc:chgData name="Niloofar Hosseini" userId="eb3e3110-2622-43cd-88f0-a4c46bd91734" providerId="ADAL" clId="{A2067F98-9F89-5F45-990E-04B9477EEF40}" dt="2024-06-18T15:56:58.683" v="30" actId="20577"/>
        <pc:sldMkLst>
          <pc:docMk/>
          <pc:sldMk cId="884615944" sldId="256"/>
        </pc:sldMkLst>
        <pc:spChg chg="mod">
          <ac:chgData name="Niloofar Hosseini" userId="eb3e3110-2622-43cd-88f0-a4c46bd91734" providerId="ADAL" clId="{A2067F98-9F89-5F45-990E-04B9477EEF40}" dt="2024-06-18T15:56:58.683" v="30" actId="20577"/>
          <ac:spMkLst>
            <pc:docMk/>
            <pc:sldMk cId="884615944" sldId="256"/>
            <ac:spMk id="4" creationId="{7D1C0FF4-AB6A-FB46-90F6-03EAE950FB42}"/>
          </ac:spMkLst>
        </pc:spChg>
      </pc:sldChg>
      <pc:sldChg chg="modSp mod">
        <pc:chgData name="Niloofar Hosseini" userId="eb3e3110-2622-43cd-88f0-a4c46bd91734" providerId="ADAL" clId="{A2067F98-9F89-5F45-990E-04B9477EEF40}" dt="2024-06-18T15:57:33.840" v="38" actId="255"/>
        <pc:sldMkLst>
          <pc:docMk/>
          <pc:sldMk cId="2898136583" sldId="257"/>
        </pc:sldMkLst>
        <pc:spChg chg="mod">
          <ac:chgData name="Niloofar Hosseini" userId="eb3e3110-2622-43cd-88f0-a4c46bd91734" providerId="ADAL" clId="{A2067F98-9F89-5F45-990E-04B9477EEF40}" dt="2024-06-18T15:57:33.840" v="38" actId="255"/>
          <ac:spMkLst>
            <pc:docMk/>
            <pc:sldMk cId="2898136583" sldId="257"/>
            <ac:spMk id="4" creationId="{7D1C0FF4-AB6A-FB46-90F6-03EAE950FB42}"/>
          </ac:spMkLst>
        </pc:spChg>
      </pc:sldChg>
      <pc:sldChg chg="del">
        <pc:chgData name="Niloofar Hosseini" userId="eb3e3110-2622-43cd-88f0-a4c46bd91734" providerId="ADAL" clId="{A2067F98-9F89-5F45-990E-04B9477EEF40}" dt="2024-06-18T15:57:42.624" v="41" actId="2696"/>
        <pc:sldMkLst>
          <pc:docMk/>
          <pc:sldMk cId="3157017754" sldId="258"/>
        </pc:sldMkLst>
      </pc:sldChg>
      <pc:sldChg chg="del">
        <pc:chgData name="Niloofar Hosseini" userId="eb3e3110-2622-43cd-88f0-a4c46bd91734" providerId="ADAL" clId="{A2067F98-9F89-5F45-990E-04B9477EEF40}" dt="2024-06-18T15:58:54.391" v="117" actId="2696"/>
        <pc:sldMkLst>
          <pc:docMk/>
          <pc:sldMk cId="863040017" sldId="259"/>
        </pc:sldMkLst>
      </pc:sldChg>
      <pc:sldChg chg="del">
        <pc:chgData name="Niloofar Hosseini" userId="eb3e3110-2622-43cd-88f0-a4c46bd91734" providerId="ADAL" clId="{A2067F98-9F89-5F45-990E-04B9477EEF40}" dt="2024-06-18T15:58:54.511" v="118" actId="2696"/>
        <pc:sldMkLst>
          <pc:docMk/>
          <pc:sldMk cId="1076518367" sldId="260"/>
        </pc:sldMkLst>
      </pc:sldChg>
      <pc:sldChg chg="del">
        <pc:chgData name="Niloofar Hosseini" userId="eb3e3110-2622-43cd-88f0-a4c46bd91734" providerId="ADAL" clId="{A2067F98-9F89-5F45-990E-04B9477EEF40}" dt="2024-06-18T15:58:53.326" v="116" actId="2696"/>
        <pc:sldMkLst>
          <pc:docMk/>
          <pc:sldMk cId="2825001570" sldId="261"/>
        </pc:sldMkLst>
      </pc:sldChg>
      <pc:sldChg chg="del">
        <pc:chgData name="Niloofar Hosseini" userId="eb3e3110-2622-43cd-88f0-a4c46bd91734" providerId="ADAL" clId="{A2067F98-9F89-5F45-990E-04B9477EEF40}" dt="2024-06-18T15:58:50.250" v="115" actId="2696"/>
        <pc:sldMkLst>
          <pc:docMk/>
          <pc:sldMk cId="2182300893" sldId="262"/>
        </pc:sldMkLst>
      </pc:sldChg>
      <pc:sldChg chg="del">
        <pc:chgData name="Niloofar Hosseini" userId="eb3e3110-2622-43cd-88f0-a4c46bd91734" providerId="ADAL" clId="{A2067F98-9F89-5F45-990E-04B9477EEF40}" dt="2024-06-18T15:58:55.087" v="119" actId="2696"/>
        <pc:sldMkLst>
          <pc:docMk/>
          <pc:sldMk cId="4113536038" sldId="263"/>
        </pc:sldMkLst>
      </pc:sldChg>
      <pc:sldChg chg="del">
        <pc:chgData name="Niloofar Hosseini" userId="eb3e3110-2622-43cd-88f0-a4c46bd91734" providerId="ADAL" clId="{A2067F98-9F89-5F45-990E-04B9477EEF40}" dt="2024-06-18T15:58:55.232" v="120" actId="2696"/>
        <pc:sldMkLst>
          <pc:docMk/>
          <pc:sldMk cId="1981360069" sldId="264"/>
        </pc:sldMkLst>
      </pc:sldChg>
      <pc:sldChg chg="del">
        <pc:chgData name="Niloofar Hosseini" userId="eb3e3110-2622-43cd-88f0-a4c46bd91734" providerId="ADAL" clId="{A2067F98-9F89-5F45-990E-04B9477EEF40}" dt="2024-06-18T15:58:55.364" v="121" actId="2696"/>
        <pc:sldMkLst>
          <pc:docMk/>
          <pc:sldMk cId="2537442732" sldId="265"/>
        </pc:sldMkLst>
      </pc:sldChg>
      <pc:sldChg chg="modSp add mod ord">
        <pc:chgData name="Niloofar Hosseini" userId="eb3e3110-2622-43cd-88f0-a4c46bd91734" providerId="ADAL" clId="{A2067F98-9F89-5F45-990E-04B9477EEF40}" dt="2024-06-18T15:58:46.784" v="114" actId="404"/>
        <pc:sldMkLst>
          <pc:docMk/>
          <pc:sldMk cId="3209065266" sldId="268"/>
        </pc:sldMkLst>
        <pc:spChg chg="mod">
          <ac:chgData name="Niloofar Hosseini" userId="eb3e3110-2622-43cd-88f0-a4c46bd91734" providerId="ADAL" clId="{A2067F98-9F89-5F45-990E-04B9477EEF40}" dt="2024-06-18T15:58:46.784" v="114" actId="404"/>
          <ac:spMkLst>
            <pc:docMk/>
            <pc:sldMk cId="3209065266" sldId="268"/>
            <ac:spMk id="4" creationId="{7D1C0FF4-AB6A-FB46-90F6-03EAE950FB42}"/>
          </ac:spMkLst>
        </pc:spChg>
      </pc:sldChg>
      <pc:sldChg chg="add ord">
        <pc:chgData name="Niloofar Hosseini" userId="eb3e3110-2622-43cd-88f0-a4c46bd91734" providerId="ADAL" clId="{A2067F98-9F89-5F45-990E-04B9477EEF40}" dt="2024-06-18T15:59:03.333" v="123" actId="20578"/>
        <pc:sldMkLst>
          <pc:docMk/>
          <pc:sldMk cId="2199050491" sldId="269"/>
        </pc:sldMkLst>
      </pc:sldChg>
      <pc:sldChg chg="modSp add mod ord">
        <pc:chgData name="Niloofar Hosseini" userId="eb3e3110-2622-43cd-88f0-a4c46bd91734" providerId="ADAL" clId="{A2067F98-9F89-5F45-990E-04B9477EEF40}" dt="2024-06-18T15:59:28.263" v="216" actId="20577"/>
        <pc:sldMkLst>
          <pc:docMk/>
          <pc:sldMk cId="794112500" sldId="270"/>
        </pc:sldMkLst>
        <pc:spChg chg="mod">
          <ac:chgData name="Niloofar Hosseini" userId="eb3e3110-2622-43cd-88f0-a4c46bd91734" providerId="ADAL" clId="{A2067F98-9F89-5F45-990E-04B9477EEF40}" dt="2024-06-18T15:59:28.263" v="216" actId="20577"/>
          <ac:spMkLst>
            <pc:docMk/>
            <pc:sldMk cId="794112500" sldId="270"/>
            <ac:spMk id="4" creationId="{7D1C0FF4-AB6A-FB46-90F6-03EAE950FB42}"/>
          </ac:spMkLst>
        </pc:spChg>
      </pc:sldChg>
      <pc:sldChg chg="add ord">
        <pc:chgData name="Niloofar Hosseini" userId="eb3e3110-2622-43cd-88f0-a4c46bd91734" providerId="ADAL" clId="{A2067F98-9F89-5F45-990E-04B9477EEF40}" dt="2024-06-18T15:59:33.418" v="218" actId="20578"/>
        <pc:sldMkLst>
          <pc:docMk/>
          <pc:sldMk cId="3034997939" sldId="271"/>
        </pc:sldMkLst>
      </pc:sldChg>
      <pc:sldChg chg="modSp add mod">
        <pc:chgData name="Niloofar Hosseini" userId="eb3e3110-2622-43cd-88f0-a4c46bd91734" providerId="ADAL" clId="{A2067F98-9F89-5F45-990E-04B9477EEF40}" dt="2024-06-18T15:59:59.196" v="314" actId="404"/>
        <pc:sldMkLst>
          <pc:docMk/>
          <pc:sldMk cId="1043112976" sldId="272"/>
        </pc:sldMkLst>
        <pc:spChg chg="mod">
          <ac:chgData name="Niloofar Hosseini" userId="eb3e3110-2622-43cd-88f0-a4c46bd91734" providerId="ADAL" clId="{A2067F98-9F89-5F45-990E-04B9477EEF40}" dt="2024-06-18T15:59:59.196" v="314" actId="404"/>
          <ac:spMkLst>
            <pc:docMk/>
            <pc:sldMk cId="1043112976" sldId="272"/>
            <ac:spMk id="4" creationId="{7D1C0FF4-AB6A-FB46-90F6-03EAE950FB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825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0812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299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283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852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4706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9187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757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3341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8486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831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C9655-E387-2143-9B6D-973286002C7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790CD-2C6E-3243-AC18-5F63AD4E2B6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161684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298EB4-CBDB-6942-A225-0B5FD053B24C}"/>
              </a:ext>
            </a:extLst>
          </p:cNvPr>
          <p:cNvSpPr txBox="1"/>
          <p:nvPr/>
        </p:nvSpPr>
        <p:spPr>
          <a:xfrm>
            <a:off x="3154818" y="5022574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81774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C0FF4-AB6A-FB46-90F6-03EAE950FB42}"/>
              </a:ext>
            </a:extLst>
          </p:cNvPr>
          <p:cNvSpPr/>
          <p:nvPr/>
        </p:nvSpPr>
        <p:spPr>
          <a:xfrm>
            <a:off x="0" y="0"/>
            <a:ext cx="12191999" cy="77155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من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عشقش او با من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4615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C0FF4-AB6A-FB46-90F6-03EAE950FB42}"/>
              </a:ext>
            </a:extLst>
          </p:cNvPr>
          <p:cNvSpPr/>
          <p:nvPr/>
        </p:nvSpPr>
        <p:spPr>
          <a:xfrm>
            <a:off x="0" y="0"/>
            <a:ext cx="12191999" cy="73313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که زنجیرهای گناهم دید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تاریکی من را بیرون کشید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که ناله های من را شنید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آغوشش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آرامی بخشید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98136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C0FF4-AB6A-FB46-90F6-03EAE950FB42}"/>
              </a:ext>
            </a:extLst>
          </p:cNvPr>
          <p:cNvSpPr/>
          <p:nvPr/>
        </p:nvSpPr>
        <p:spPr>
          <a:xfrm>
            <a:off x="0" y="0"/>
            <a:ext cx="12191999" cy="79464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9065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C0FF4-AB6A-FB46-90F6-03EAE950FB42}"/>
              </a:ext>
            </a:extLst>
          </p:cNvPr>
          <p:cNvSpPr/>
          <p:nvPr/>
        </p:nvSpPr>
        <p:spPr>
          <a:xfrm>
            <a:off x="0" y="0"/>
            <a:ext cx="12191999" cy="771557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من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عشقش او با من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1568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C0FF4-AB6A-FB46-90F6-03EAE950FB42}"/>
              </a:ext>
            </a:extLst>
          </p:cNvPr>
          <p:cNvSpPr/>
          <p:nvPr/>
        </p:nvSpPr>
        <p:spPr>
          <a:xfrm>
            <a:off x="0" y="0"/>
            <a:ext cx="12191999" cy="70543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وقتی از غمها مرا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رهانید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محبتش مرا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پوشانید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عشقش را دیدم بر روی صلیب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جانش داد جانم را خرید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4112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C0FF4-AB6A-FB46-90F6-03EAE950FB42}"/>
              </a:ext>
            </a:extLst>
          </p:cNvPr>
          <p:cNvSpPr/>
          <p:nvPr/>
        </p:nvSpPr>
        <p:spPr>
          <a:xfrm>
            <a:off x="0" y="0"/>
            <a:ext cx="12191999" cy="794640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او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34997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C0FF4-AB6A-FB46-90F6-03EAE950FB42}"/>
              </a:ext>
            </a:extLst>
          </p:cNvPr>
          <p:cNvSpPr/>
          <p:nvPr/>
        </p:nvSpPr>
        <p:spPr>
          <a:xfrm>
            <a:off x="0" y="0"/>
            <a:ext cx="12191999" cy="803873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القدس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 من آزادم من آزادم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 من آزادم من آزادم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43112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298EB4-CBDB-6942-A225-0B5FD053B24C}"/>
              </a:ext>
            </a:extLst>
          </p:cNvPr>
          <p:cNvSpPr txBox="1"/>
          <p:nvPr/>
        </p:nvSpPr>
        <p:spPr>
          <a:xfrm>
            <a:off x="3154818" y="5022574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66491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114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2022-02-16T21:05:46Z</dcterms:created>
  <dcterms:modified xsi:type="dcterms:W3CDTF">2025-04-22T15:40:41Z</dcterms:modified>
</cp:coreProperties>
</file>