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9"/>
  </p:notesMasterIdLst>
  <p:sldIdLst>
    <p:sldId id="268" r:id="rId2"/>
    <p:sldId id="256" r:id="rId3"/>
    <p:sldId id="257" r:id="rId4"/>
    <p:sldId id="276" r:id="rId5"/>
    <p:sldId id="277" r:id="rId6"/>
    <p:sldId id="278" r:id="rId7"/>
    <p:sldId id="27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34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513EA97-1E3C-0040-886B-E5C4898C8278}"/>
    <pc:docChg chg="undo custSel addSld delSld modSld sldOrd">
      <pc:chgData name="Niloofar Hosseini" userId="eb3e3110-2622-43cd-88f0-a4c46bd91734" providerId="ADAL" clId="{2513EA97-1E3C-0040-886B-E5C4898C8278}" dt="2024-06-18T15:01:14.864" v="553" actId="403"/>
      <pc:docMkLst>
        <pc:docMk/>
      </pc:docMkLst>
      <pc:sldChg chg="addSp delSp modSp mod">
        <pc:chgData name="Niloofar Hosseini" userId="eb3e3110-2622-43cd-88f0-a4c46bd91734" providerId="ADAL" clId="{2513EA97-1E3C-0040-886B-E5C4898C8278}" dt="2024-06-18T14:57:31.898" v="254" actId="403"/>
        <pc:sldMkLst>
          <pc:docMk/>
          <pc:sldMk cId="0" sldId="256"/>
        </pc:sldMkLst>
        <pc:spChg chg="add del mod">
          <ac:chgData name="Niloofar Hosseini" userId="eb3e3110-2622-43cd-88f0-a4c46bd91734" providerId="ADAL" clId="{2513EA97-1E3C-0040-886B-E5C4898C8278}" dt="2024-06-18T14:55:04.204" v="36"/>
          <ac:spMkLst>
            <pc:docMk/>
            <pc:sldMk cId="0" sldId="256"/>
            <ac:spMk id="2" creationId="{144501FB-B008-EEDC-5790-005435724E74}"/>
          </ac:spMkLst>
        </pc:spChg>
        <pc:spChg chg="mod">
          <ac:chgData name="Niloofar Hosseini" userId="eb3e3110-2622-43cd-88f0-a4c46bd91734" providerId="ADAL" clId="{2513EA97-1E3C-0040-886B-E5C4898C8278}" dt="2024-06-18T14:57:31.898" v="254" actId="403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2513EA97-1E3C-0040-886B-E5C4898C8278}" dt="2024-06-18T15:01:14.864" v="553" actId="403"/>
        <pc:sldMkLst>
          <pc:docMk/>
          <pc:sldMk cId="0" sldId="257"/>
        </pc:sldMkLst>
        <pc:spChg chg="mod">
          <ac:chgData name="Niloofar Hosseini" userId="eb3e3110-2622-43cd-88f0-a4c46bd91734" providerId="ADAL" clId="{2513EA97-1E3C-0040-886B-E5C4898C8278}" dt="2024-06-18T15:01:14.864" v="553" actId="403"/>
          <ac:spMkLst>
            <pc:docMk/>
            <pc:sldMk cId="0" sldId="257"/>
            <ac:spMk id="89" creationId="{00000000-0000-0000-0000-000000000000}"/>
          </ac:spMkLst>
        </pc:spChg>
      </pc:sldChg>
      <pc:sldChg chg="del">
        <pc:chgData name="Niloofar Hosseini" userId="eb3e3110-2622-43cd-88f0-a4c46bd91734" providerId="ADAL" clId="{2513EA97-1E3C-0040-886B-E5C4898C8278}" dt="2024-06-18T14:59:02.410" v="266" actId="2696"/>
        <pc:sldMkLst>
          <pc:docMk/>
          <pc:sldMk cId="1255151858" sldId="260"/>
        </pc:sldMkLst>
      </pc:sldChg>
      <pc:sldChg chg="del">
        <pc:chgData name="Niloofar Hosseini" userId="eb3e3110-2622-43cd-88f0-a4c46bd91734" providerId="ADAL" clId="{2513EA97-1E3C-0040-886B-E5C4898C8278}" dt="2024-06-18T14:59:04.277" v="267" actId="2696"/>
        <pc:sldMkLst>
          <pc:docMk/>
          <pc:sldMk cId="2209937493" sldId="261"/>
        </pc:sldMkLst>
      </pc:sldChg>
      <pc:sldChg chg="del">
        <pc:chgData name="Niloofar Hosseini" userId="eb3e3110-2622-43cd-88f0-a4c46bd91734" providerId="ADAL" clId="{2513EA97-1E3C-0040-886B-E5C4898C8278}" dt="2024-06-18T14:59:44.613" v="363" actId="2696"/>
        <pc:sldMkLst>
          <pc:docMk/>
          <pc:sldMk cId="3894581336" sldId="262"/>
        </pc:sldMkLst>
      </pc:sldChg>
      <pc:sldChg chg="del">
        <pc:chgData name="Niloofar Hosseini" userId="eb3e3110-2622-43cd-88f0-a4c46bd91734" providerId="ADAL" clId="{2513EA97-1E3C-0040-886B-E5C4898C8278}" dt="2024-06-18T14:59:45.010" v="365" actId="2696"/>
        <pc:sldMkLst>
          <pc:docMk/>
          <pc:sldMk cId="300492362" sldId="264"/>
        </pc:sldMkLst>
      </pc:sldChg>
      <pc:sldChg chg="del">
        <pc:chgData name="Niloofar Hosseini" userId="eb3e3110-2622-43cd-88f0-a4c46bd91734" providerId="ADAL" clId="{2513EA97-1E3C-0040-886B-E5C4898C8278}" dt="2024-06-18T14:59:44.763" v="364" actId="2696"/>
        <pc:sldMkLst>
          <pc:docMk/>
          <pc:sldMk cId="1347389428" sldId="272"/>
        </pc:sldMkLst>
      </pc:sldChg>
      <pc:sldChg chg="del">
        <pc:chgData name="Niloofar Hosseini" userId="eb3e3110-2622-43cd-88f0-a4c46bd91734" providerId="ADAL" clId="{2513EA97-1E3C-0040-886B-E5C4898C8278}" dt="2024-06-18T14:59:45.500" v="366" actId="2696"/>
        <pc:sldMkLst>
          <pc:docMk/>
          <pc:sldMk cId="3102121248" sldId="273"/>
        </pc:sldMkLst>
      </pc:sldChg>
      <pc:sldChg chg="del">
        <pc:chgData name="Niloofar Hosseini" userId="eb3e3110-2622-43cd-88f0-a4c46bd91734" providerId="ADAL" clId="{2513EA97-1E3C-0040-886B-E5C4898C8278}" dt="2024-06-18T14:59:45.889" v="367" actId="2696"/>
        <pc:sldMkLst>
          <pc:docMk/>
          <pc:sldMk cId="3960041754" sldId="274"/>
        </pc:sldMkLst>
      </pc:sldChg>
      <pc:sldChg chg="modSp add mod ord">
        <pc:chgData name="Niloofar Hosseini" userId="eb3e3110-2622-43cd-88f0-a4c46bd91734" providerId="ADAL" clId="{2513EA97-1E3C-0040-886B-E5C4898C8278}" dt="2024-06-18T14:59:38.053" v="362" actId="20577"/>
        <pc:sldMkLst>
          <pc:docMk/>
          <pc:sldMk cId="2748536276" sldId="276"/>
        </pc:sldMkLst>
        <pc:spChg chg="mod">
          <ac:chgData name="Niloofar Hosseini" userId="eb3e3110-2622-43cd-88f0-a4c46bd91734" providerId="ADAL" clId="{2513EA97-1E3C-0040-886B-E5C4898C8278}" dt="2024-06-18T14:59:38.053" v="362" actId="20577"/>
          <ac:spMkLst>
            <pc:docMk/>
            <pc:sldMk cId="2748536276" sldId="276"/>
            <ac:spMk id="84" creationId="{00000000-0000-0000-0000-000000000000}"/>
          </ac:spMkLst>
        </pc:spChg>
      </pc:sldChg>
      <pc:sldChg chg="modSp add mod ord">
        <pc:chgData name="Niloofar Hosseini" userId="eb3e3110-2622-43cd-88f0-a4c46bd91734" providerId="ADAL" clId="{2513EA97-1E3C-0040-886B-E5C4898C8278}" dt="2024-06-18T15:00:23.938" v="440" actId="403"/>
        <pc:sldMkLst>
          <pc:docMk/>
          <pc:sldMk cId="1891113191" sldId="277"/>
        </pc:sldMkLst>
        <pc:spChg chg="mod">
          <ac:chgData name="Niloofar Hosseini" userId="eb3e3110-2622-43cd-88f0-a4c46bd91734" providerId="ADAL" clId="{2513EA97-1E3C-0040-886B-E5C4898C8278}" dt="2024-06-18T15:00:23.938" v="440" actId="403"/>
          <ac:spMkLst>
            <pc:docMk/>
            <pc:sldMk cId="1891113191" sldId="277"/>
            <ac:spMk id="89" creationId="{00000000-0000-0000-0000-000000000000}"/>
          </ac:spMkLst>
        </pc:spChg>
      </pc:sldChg>
      <pc:sldChg chg="modSp add mod">
        <pc:chgData name="Niloofar Hosseini" userId="eb3e3110-2622-43cd-88f0-a4c46bd91734" providerId="ADAL" clId="{2513EA97-1E3C-0040-886B-E5C4898C8278}" dt="2024-06-18T15:01:05.889" v="552" actId="20577"/>
        <pc:sldMkLst>
          <pc:docMk/>
          <pc:sldMk cId="1984594200" sldId="278"/>
        </pc:sldMkLst>
        <pc:spChg chg="mod">
          <ac:chgData name="Niloofar Hosseini" userId="eb3e3110-2622-43cd-88f0-a4c46bd91734" providerId="ADAL" clId="{2513EA97-1E3C-0040-886B-E5C4898C8278}" dt="2024-06-18T15:01:05.889" v="552" actId="20577"/>
          <ac:spMkLst>
            <pc:docMk/>
            <pc:sldMk cId="1984594200" sldId="278"/>
            <ac:spMk id="89" creationId="{00000000-0000-0000-0000-000000000000}"/>
          </ac:spMkLst>
        </pc:spChg>
      </pc:sldChg>
      <pc:sldChg chg="modSp add del mod ord">
        <pc:chgData name="Niloofar Hosseini" userId="eb3e3110-2622-43cd-88f0-a4c46bd91734" providerId="ADAL" clId="{2513EA97-1E3C-0040-886B-E5C4898C8278}" dt="2024-06-18T15:00:38.386" v="446" actId="2696"/>
        <pc:sldMkLst>
          <pc:docMk/>
          <pc:sldMk cId="4037716341" sldId="278"/>
        </pc:sldMkLst>
        <pc:spChg chg="mod">
          <ac:chgData name="Niloofar Hosseini" userId="eb3e3110-2622-43cd-88f0-a4c46bd91734" providerId="ADAL" clId="{2513EA97-1E3C-0040-886B-E5C4898C8278}" dt="2024-06-18T15:00:37.116" v="445" actId="20577"/>
          <ac:spMkLst>
            <pc:docMk/>
            <pc:sldMk cId="4037716341" sldId="278"/>
            <ac:spMk id="89" creationId="{00000000-0000-0000-0000-000000000000}"/>
          </ac:spMkLst>
        </pc:spChg>
      </pc:sldChg>
    </pc:docChg>
  </pc:docChgLst>
  <pc:docChgLst>
    <pc:chgData name="Niloofar Hosseini" userId="eb3e3110-2622-43cd-88f0-a4c46bd91734" providerId="ADAL" clId="{8A07B395-46F4-194D-A5CF-1317B4E1BDD7}"/>
    <pc:docChg chg="undo custSel addSld delSld modSld sldOrd modMainMaster">
      <pc:chgData name="Niloofar Hosseini" userId="eb3e3110-2622-43cd-88f0-a4c46bd91734" providerId="ADAL" clId="{8A07B395-46F4-194D-A5CF-1317B4E1BDD7}" dt="2023-11-07T10:48:23.461" v="179" actId="2696"/>
      <pc:docMkLst>
        <pc:docMk/>
      </pc:docMkLst>
      <pc:sldChg chg="addSp delSp modSp mod setBg">
        <pc:chgData name="Niloofar Hosseini" userId="eb3e3110-2622-43cd-88f0-a4c46bd91734" providerId="ADAL" clId="{8A07B395-46F4-194D-A5CF-1317B4E1BDD7}" dt="2023-11-07T10:46:52.700" v="171" actId="113"/>
        <pc:sldMkLst>
          <pc:docMk/>
          <pc:sldMk cId="0" sldId="256"/>
        </pc:sldMkLst>
        <pc:spChg chg="add del mod">
          <ac:chgData name="Niloofar Hosseini" userId="eb3e3110-2622-43cd-88f0-a4c46bd91734" providerId="ADAL" clId="{8A07B395-46F4-194D-A5CF-1317B4E1BDD7}" dt="2023-11-07T10:35:38.083" v="7"/>
          <ac:spMkLst>
            <pc:docMk/>
            <pc:sldMk cId="0" sldId="256"/>
            <ac:spMk id="2" creationId="{2FE8179B-E7B9-2CC8-008A-0CBB2916795C}"/>
          </ac:spMkLst>
        </pc:spChg>
        <pc:spChg chg="mod">
          <ac:chgData name="Niloofar Hosseini" userId="eb3e3110-2622-43cd-88f0-a4c46bd91734" providerId="ADAL" clId="{8A07B395-46F4-194D-A5CF-1317B4E1BDD7}" dt="2023-11-07T10:46:52.700" v="171" actId="113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8A07B395-46F4-194D-A5CF-1317B4E1BDD7}" dt="2023-11-07T10:46:57.431" v="172" actId="113"/>
        <pc:sldMkLst>
          <pc:docMk/>
          <pc:sldMk cId="0" sldId="257"/>
        </pc:sldMkLst>
        <pc:spChg chg="mod">
          <ac:chgData name="Niloofar Hosseini" userId="eb3e3110-2622-43cd-88f0-a4c46bd91734" providerId="ADAL" clId="{8A07B395-46F4-194D-A5CF-1317B4E1BDD7}" dt="2023-11-07T10:46:57.431" v="172" actId="113"/>
          <ac:spMkLst>
            <pc:docMk/>
            <pc:sldMk cId="0" sldId="257"/>
            <ac:spMk id="89" creationId="{00000000-0000-0000-0000-000000000000}"/>
          </ac:spMkLst>
        </pc:spChg>
      </pc:sldChg>
      <pc:sldChg chg="modSp mod">
        <pc:chgData name="Niloofar Hosseini" userId="eb3e3110-2622-43cd-88f0-a4c46bd91734" providerId="ADAL" clId="{8A07B395-46F4-194D-A5CF-1317B4E1BDD7}" dt="2023-11-07T10:38:55.952" v="70" actId="404"/>
        <pc:sldMkLst>
          <pc:docMk/>
          <pc:sldMk cId="1255151858" sldId="260"/>
        </pc:sldMkLst>
        <pc:spChg chg="mod">
          <ac:chgData name="Niloofar Hosseini" userId="eb3e3110-2622-43cd-88f0-a4c46bd91734" providerId="ADAL" clId="{8A07B395-46F4-194D-A5CF-1317B4E1BDD7}" dt="2023-11-07T10:38:55.952" v="70" actId="404"/>
          <ac:spMkLst>
            <pc:docMk/>
            <pc:sldMk cId="1255151858" sldId="260"/>
            <ac:spMk id="89" creationId="{00000000-0000-0000-0000-000000000000}"/>
          </ac:spMkLst>
        </pc:spChg>
      </pc:sldChg>
      <pc:sldChg chg="modSp mod">
        <pc:chgData name="Niloofar Hosseini" userId="eb3e3110-2622-43cd-88f0-a4c46bd91734" providerId="ADAL" clId="{8A07B395-46F4-194D-A5CF-1317B4E1BDD7}" dt="2023-11-07T10:39:45.863" v="83" actId="20577"/>
        <pc:sldMkLst>
          <pc:docMk/>
          <pc:sldMk cId="2209937493" sldId="261"/>
        </pc:sldMkLst>
        <pc:spChg chg="mod">
          <ac:chgData name="Niloofar Hosseini" userId="eb3e3110-2622-43cd-88f0-a4c46bd91734" providerId="ADAL" clId="{8A07B395-46F4-194D-A5CF-1317B4E1BDD7}" dt="2023-11-07T10:39:45.863" v="83" actId="20577"/>
          <ac:spMkLst>
            <pc:docMk/>
            <pc:sldMk cId="2209937493" sldId="261"/>
            <ac:spMk id="89" creationId="{00000000-0000-0000-0000-000000000000}"/>
          </ac:spMkLst>
        </pc:spChg>
      </pc:sldChg>
      <pc:sldChg chg="modSp mod">
        <pc:chgData name="Niloofar Hosseini" userId="eb3e3110-2622-43cd-88f0-a4c46bd91734" providerId="ADAL" clId="{8A07B395-46F4-194D-A5CF-1317B4E1BDD7}" dt="2023-11-07T10:47:06.736" v="173" actId="113"/>
        <pc:sldMkLst>
          <pc:docMk/>
          <pc:sldMk cId="3894581336" sldId="262"/>
        </pc:sldMkLst>
        <pc:spChg chg="mod">
          <ac:chgData name="Niloofar Hosseini" userId="eb3e3110-2622-43cd-88f0-a4c46bd91734" providerId="ADAL" clId="{8A07B395-46F4-194D-A5CF-1317B4E1BDD7}" dt="2023-11-07T10:47:06.736" v="173" actId="113"/>
          <ac:spMkLst>
            <pc:docMk/>
            <pc:sldMk cId="3894581336" sldId="262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8A07B395-46F4-194D-A5CF-1317B4E1BDD7}" dt="2023-11-07T10:42:26.252" v="164" actId="403"/>
        <pc:sldMkLst>
          <pc:docMk/>
          <pc:sldMk cId="300492362" sldId="264"/>
        </pc:sldMkLst>
        <pc:spChg chg="mod">
          <ac:chgData name="Niloofar Hosseini" userId="eb3e3110-2622-43cd-88f0-a4c46bd91734" providerId="ADAL" clId="{8A07B395-46F4-194D-A5CF-1317B4E1BDD7}" dt="2023-11-07T10:42:26.252" v="164" actId="403"/>
          <ac:spMkLst>
            <pc:docMk/>
            <pc:sldMk cId="300492362" sldId="264"/>
            <ac:spMk id="89" creationId="{00000000-0000-0000-0000-000000000000}"/>
          </ac:spMkLst>
        </pc:spChg>
      </pc:sldChg>
      <pc:sldChg chg="del setBg">
        <pc:chgData name="Niloofar Hosseini" userId="eb3e3110-2622-43cd-88f0-a4c46bd91734" providerId="ADAL" clId="{8A07B395-46F4-194D-A5CF-1317B4E1BDD7}" dt="2023-11-07T10:48:23.461" v="179" actId="2696"/>
        <pc:sldMkLst>
          <pc:docMk/>
          <pc:sldMk cId="1072588513" sldId="267"/>
        </pc:sldMkLst>
      </pc:sldChg>
      <pc:sldChg chg="setBg">
        <pc:chgData name="Niloofar Hosseini" userId="eb3e3110-2622-43cd-88f0-a4c46bd91734" providerId="ADAL" clId="{8A07B395-46F4-194D-A5CF-1317B4E1BDD7}" dt="2023-11-07T10:48:16.824" v="176"/>
        <pc:sldMkLst>
          <pc:docMk/>
          <pc:sldMk cId="992834682" sldId="268"/>
        </pc:sldMkLst>
      </pc:sldChg>
      <pc:sldChg chg="del">
        <pc:chgData name="Niloofar Hosseini" userId="eb3e3110-2622-43cd-88f0-a4c46bd91734" providerId="ADAL" clId="{8A07B395-46F4-194D-A5CF-1317B4E1BDD7}" dt="2023-11-07T10:41:16.204" v="141" actId="2696"/>
        <pc:sldMkLst>
          <pc:docMk/>
          <pc:sldMk cId="3653803812" sldId="269"/>
        </pc:sldMkLst>
      </pc:sldChg>
      <pc:sldChg chg="del">
        <pc:chgData name="Niloofar Hosseini" userId="eb3e3110-2622-43cd-88f0-a4c46bd91734" providerId="ADAL" clId="{8A07B395-46F4-194D-A5CF-1317B4E1BDD7}" dt="2023-11-07T10:42:42.983" v="167" actId="2696"/>
        <pc:sldMkLst>
          <pc:docMk/>
          <pc:sldMk cId="4144621587" sldId="270"/>
        </pc:sldMkLst>
      </pc:sldChg>
      <pc:sldChg chg="del">
        <pc:chgData name="Niloofar Hosseini" userId="eb3e3110-2622-43cd-88f0-a4c46bd91734" providerId="ADAL" clId="{8A07B395-46F4-194D-A5CF-1317B4E1BDD7}" dt="2023-11-07T10:42:51.428" v="170" actId="2696"/>
        <pc:sldMkLst>
          <pc:docMk/>
          <pc:sldMk cId="1558684545" sldId="271"/>
        </pc:sldMkLst>
      </pc:sldChg>
      <pc:sldChg chg="modSp add mod ord">
        <pc:chgData name="Niloofar Hosseini" userId="eb3e3110-2622-43cd-88f0-a4c46bd91734" providerId="ADAL" clId="{8A07B395-46F4-194D-A5CF-1317B4E1BDD7}" dt="2023-11-07T10:47:14.318" v="174" actId="113"/>
        <pc:sldMkLst>
          <pc:docMk/>
          <pc:sldMk cId="1347389428" sldId="272"/>
        </pc:sldMkLst>
        <pc:spChg chg="mod">
          <ac:chgData name="Niloofar Hosseini" userId="eb3e3110-2622-43cd-88f0-a4c46bd91734" providerId="ADAL" clId="{8A07B395-46F4-194D-A5CF-1317B4E1BDD7}" dt="2023-11-07T10:47:14.318" v="174" actId="113"/>
          <ac:spMkLst>
            <pc:docMk/>
            <pc:sldMk cId="1347389428" sldId="272"/>
            <ac:spMk id="89" creationId="{00000000-0000-0000-0000-000000000000}"/>
          </ac:spMkLst>
        </pc:spChg>
      </pc:sldChg>
      <pc:sldChg chg="add ord">
        <pc:chgData name="Niloofar Hosseini" userId="eb3e3110-2622-43cd-88f0-a4c46bd91734" providerId="ADAL" clId="{8A07B395-46F4-194D-A5CF-1317B4E1BDD7}" dt="2023-11-07T10:42:41.879" v="166" actId="20578"/>
        <pc:sldMkLst>
          <pc:docMk/>
          <pc:sldMk cId="3102121248" sldId="273"/>
        </pc:sldMkLst>
      </pc:sldChg>
      <pc:sldChg chg="add ord">
        <pc:chgData name="Niloofar Hosseini" userId="eb3e3110-2622-43cd-88f0-a4c46bd91734" providerId="ADAL" clId="{8A07B395-46F4-194D-A5CF-1317B4E1BDD7}" dt="2023-11-07T10:42:50.416" v="169" actId="20578"/>
        <pc:sldMkLst>
          <pc:docMk/>
          <pc:sldMk cId="3960041754" sldId="274"/>
        </pc:sldMkLst>
      </pc:sldChg>
      <pc:sldChg chg="add ord">
        <pc:chgData name="Niloofar Hosseini" userId="eb3e3110-2622-43cd-88f0-a4c46bd91734" providerId="ADAL" clId="{8A07B395-46F4-194D-A5CF-1317B4E1BDD7}" dt="2023-11-07T10:48:22.406" v="178" actId="20578"/>
        <pc:sldMkLst>
          <pc:docMk/>
          <pc:sldMk cId="117030187" sldId="275"/>
        </pc:sldMkLst>
      </pc:sldChg>
      <pc:sldMasterChg chg="setBg modSldLayout">
        <pc:chgData name="Niloofar Hosseini" userId="eb3e3110-2622-43cd-88f0-a4c46bd91734" providerId="ADAL" clId="{8A07B395-46F4-194D-A5CF-1317B4E1BDD7}" dt="2023-11-07T10:35:59.741" v="10"/>
        <pc:sldMasterMkLst>
          <pc:docMk/>
          <pc:sldMasterMk cId="0" sldId="2147483659"/>
        </pc:sldMasterMkLst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48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49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0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1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2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3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4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5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6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7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779174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8415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5881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1369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59603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6369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7844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0562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361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1430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410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689631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2526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3562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431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275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913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4043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46011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55672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2834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آنقدر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 خدا</a:t>
            </a: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 جهان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 را </a:t>
            </a:r>
            <a:r>
              <a:rPr lang="ar-SA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دوست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 داشت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كه داد فرزندش </a:t>
            </a:r>
            <a:r>
              <a:rPr lang="ar-SA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براى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 ما</a:t>
            </a:r>
            <a:endParaRPr lang="en-US"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بر دوشش گرفت شرم و </a:t>
            </a:r>
            <a:r>
              <a:rPr lang="ar-SA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گناهم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بر صليب فرياد كرد ، تمام شد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1" y="1"/>
            <a:ext cx="12191999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در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جلجتا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 بر تاریکی پیروز شد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او زنده است قدرت مرگ را شکست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راهی مهیا کرد راه نجات من نجات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دهنده‌ی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 عالم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نامت را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برافرازیم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 تنها تو را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ستاییم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عیسی عیسی تویی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منجی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 دنیا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اعلام کنید آمدنش را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او باز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می‌آید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 در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جلالش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کلیسا خواند که مسیح آید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با تاج پیروزی در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شکوهش</a:t>
            </a:r>
            <a:endParaRPr lang="ar-SA"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48536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1" y="1"/>
            <a:ext cx="12191999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در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جلجتا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 بر تاریکی پیروز شد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او زنده است قدرت مرگ را شکست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او حاکم است بر زمین و بر آسمان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و اسم او عیسی خداوند است</a:t>
            </a:r>
          </a:p>
        </p:txBody>
      </p:sp>
    </p:spTree>
    <p:extLst>
      <p:ext uri="{BB962C8B-B14F-4D97-AF65-F5344CB8AC3E}">
        <p14:creationId xmlns:p14="http://schemas.microsoft.com/office/powerpoint/2010/main" val="1891113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1" y="1"/>
            <a:ext cx="12191999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راهی مهیا کرد راه نجات من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نجات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دهنده‌ی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 عالم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نامت را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برافرازیم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 تنها تو را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ستاییم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عیسی عیسی تویی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منجی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 دنیا</a:t>
            </a:r>
          </a:p>
        </p:txBody>
      </p:sp>
    </p:spTree>
    <p:extLst>
      <p:ext uri="{BB962C8B-B14F-4D97-AF65-F5344CB8AC3E}">
        <p14:creationId xmlns:p14="http://schemas.microsoft.com/office/powerpoint/2010/main" val="1984594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030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125</Words>
  <Application>Microsoft Office PowerPoint</Application>
  <PresentationFormat>Widescreen</PresentationFormat>
  <Paragraphs>27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9</cp:revision>
  <dcterms:modified xsi:type="dcterms:W3CDTF">2025-04-22T15:18:24Z</dcterms:modified>
</cp:coreProperties>
</file>