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256" r:id="rId3"/>
    <p:sldId id="257" r:id="rId4"/>
    <p:sldId id="258" r:id="rId5"/>
    <p:sldId id="265" r:id="rId6"/>
    <p:sldId id="260" r:id="rId7"/>
    <p:sldId id="266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53" autoAdjust="0"/>
    <p:restoredTop sz="94660"/>
  </p:normalViewPr>
  <p:slideViewPr>
    <p:cSldViewPr snapToGrid="0">
      <p:cViewPr varScale="1">
        <p:scale>
          <a:sx n="85" d="100"/>
          <a:sy n="85" d="100"/>
        </p:scale>
        <p:origin x="734" y="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76A8DA95-FDCE-624E-9BFB-2BCD8DAEA65B}"/>
    <pc:docChg chg="undo custSel addSld delSld modSld sldOrd modMainMaster">
      <pc:chgData name="Niloofar Hosseini" userId="eb3e3110-2622-43cd-88f0-a4c46bd91734" providerId="ADAL" clId="{76A8DA95-FDCE-624E-9BFB-2BCD8DAEA65B}" dt="2024-05-21T16:21:09.271" v="226"/>
      <pc:docMkLst>
        <pc:docMk/>
      </pc:docMkLst>
      <pc:sldChg chg="addSp delSp modSp mod setBg">
        <pc:chgData name="Niloofar Hosseini" userId="eb3e3110-2622-43cd-88f0-a4c46bd91734" providerId="ADAL" clId="{76A8DA95-FDCE-624E-9BFB-2BCD8DAEA65B}" dt="2024-05-21T16:18:49.223" v="164"/>
        <pc:sldMkLst>
          <pc:docMk/>
          <pc:sldMk cId="3966287502" sldId="256"/>
        </pc:sldMkLst>
        <pc:spChg chg="add del mod">
          <ac:chgData name="Niloofar Hosseini" userId="eb3e3110-2622-43cd-88f0-a4c46bd91734" providerId="ADAL" clId="{76A8DA95-FDCE-624E-9BFB-2BCD8DAEA65B}" dt="2024-05-21T16:18:49.223" v="164"/>
          <ac:spMkLst>
            <pc:docMk/>
            <pc:sldMk cId="3966287502" sldId="256"/>
            <ac:spMk id="2" creationId="{2943CAE4-0D6F-362F-9E52-D078C4DFF078}"/>
          </ac:spMkLst>
        </pc:spChg>
        <pc:spChg chg="mod">
          <ac:chgData name="Niloofar Hosseini" userId="eb3e3110-2622-43cd-88f0-a4c46bd91734" providerId="ADAL" clId="{76A8DA95-FDCE-624E-9BFB-2BCD8DAEA65B}" dt="2024-05-21T16:17:51.500" v="126" actId="20577"/>
          <ac:spMkLst>
            <pc:docMk/>
            <pc:sldMk cId="3966287502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76A8DA95-FDCE-624E-9BFB-2BCD8DAEA65B}" dt="2024-05-21T16:18:56.628" v="169" actId="403"/>
        <pc:sldMkLst>
          <pc:docMk/>
          <pc:sldMk cId="3900159099" sldId="257"/>
        </pc:sldMkLst>
        <pc:spChg chg="mod">
          <ac:chgData name="Niloofar Hosseini" userId="eb3e3110-2622-43cd-88f0-a4c46bd91734" providerId="ADAL" clId="{76A8DA95-FDCE-624E-9BFB-2BCD8DAEA65B}" dt="2024-05-21T16:18:56.628" v="169" actId="403"/>
          <ac:spMkLst>
            <pc:docMk/>
            <pc:sldMk cId="3900159099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76A8DA95-FDCE-624E-9BFB-2BCD8DAEA65B}" dt="2024-05-21T16:19:46.414" v="194" actId="20577"/>
        <pc:sldMkLst>
          <pc:docMk/>
          <pc:sldMk cId="2792286164" sldId="258"/>
        </pc:sldMkLst>
        <pc:spChg chg="mod">
          <ac:chgData name="Niloofar Hosseini" userId="eb3e3110-2622-43cd-88f0-a4c46bd91734" providerId="ADAL" clId="{76A8DA95-FDCE-624E-9BFB-2BCD8DAEA65B}" dt="2024-05-21T16:19:46.414" v="194" actId="20577"/>
          <ac:spMkLst>
            <pc:docMk/>
            <pc:sldMk cId="2792286164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76A8DA95-FDCE-624E-9BFB-2BCD8DAEA65B}" dt="2024-05-21T16:19:58.606" v="195" actId="2696"/>
        <pc:sldMkLst>
          <pc:docMk/>
          <pc:sldMk cId="4114598844" sldId="259"/>
        </pc:sldMkLst>
      </pc:sldChg>
      <pc:sldChg chg="modSp mod">
        <pc:chgData name="Niloofar Hosseini" userId="eb3e3110-2622-43cd-88f0-a4c46bd91734" providerId="ADAL" clId="{76A8DA95-FDCE-624E-9BFB-2BCD8DAEA65B}" dt="2024-05-21T16:20:50.510" v="221" actId="20577"/>
        <pc:sldMkLst>
          <pc:docMk/>
          <pc:sldMk cId="3401945741" sldId="260"/>
        </pc:sldMkLst>
        <pc:spChg chg="mod">
          <ac:chgData name="Niloofar Hosseini" userId="eb3e3110-2622-43cd-88f0-a4c46bd91734" providerId="ADAL" clId="{76A8DA95-FDCE-624E-9BFB-2BCD8DAEA65B}" dt="2024-05-21T16:20:50.510" v="221" actId="20577"/>
          <ac:spMkLst>
            <pc:docMk/>
            <pc:sldMk cId="3401945741" sldId="260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76A8DA95-FDCE-624E-9BFB-2BCD8DAEA65B}" dt="2024-05-21T16:21:09.271" v="226"/>
        <pc:sldMkLst>
          <pc:docMk/>
          <pc:sldMk cId="3735050854" sldId="262"/>
        </pc:sldMkLst>
      </pc:sldChg>
      <pc:sldChg chg="setBg">
        <pc:chgData name="Niloofar Hosseini" userId="eb3e3110-2622-43cd-88f0-a4c46bd91734" providerId="ADAL" clId="{76A8DA95-FDCE-624E-9BFB-2BCD8DAEA65B}" dt="2024-05-21T16:16:18.331" v="4"/>
        <pc:sldMkLst>
          <pc:docMk/>
          <pc:sldMk cId="1875019814" sldId="263"/>
        </pc:sldMkLst>
      </pc:sldChg>
      <pc:sldChg chg="del">
        <pc:chgData name="Niloofar Hosseini" userId="eb3e3110-2622-43cd-88f0-a4c46bd91734" providerId="ADAL" clId="{76A8DA95-FDCE-624E-9BFB-2BCD8DAEA65B}" dt="2024-05-21T16:20:56.283" v="222" actId="2696"/>
        <pc:sldMkLst>
          <pc:docMk/>
          <pc:sldMk cId="3139055608" sldId="264"/>
        </pc:sldMkLst>
      </pc:sldChg>
      <pc:sldChg chg="add ord">
        <pc:chgData name="Niloofar Hosseini" userId="eb3e3110-2622-43cd-88f0-a4c46bd91734" providerId="ADAL" clId="{76A8DA95-FDCE-624E-9BFB-2BCD8DAEA65B}" dt="2024-05-21T16:20:01.677" v="197" actId="20578"/>
        <pc:sldMkLst>
          <pc:docMk/>
          <pc:sldMk cId="3067984896" sldId="265"/>
        </pc:sldMkLst>
      </pc:sldChg>
      <pc:sldChg chg="add ord">
        <pc:chgData name="Niloofar Hosseini" userId="eb3e3110-2622-43cd-88f0-a4c46bd91734" providerId="ADAL" clId="{76A8DA95-FDCE-624E-9BFB-2BCD8DAEA65B}" dt="2024-05-21T16:20:58.969" v="224" actId="20578"/>
        <pc:sldMkLst>
          <pc:docMk/>
          <pc:sldMk cId="3387044240" sldId="266"/>
        </pc:sldMkLst>
      </pc:sldChg>
      <pc:sldMasterChg chg="setBg modSldLayout">
        <pc:chgData name="Niloofar Hosseini" userId="eb3e3110-2622-43cd-88f0-a4c46bd91734" providerId="ADAL" clId="{76A8DA95-FDCE-624E-9BFB-2BCD8DAEA65B}" dt="2024-05-21T16:16:09.904" v="2"/>
        <pc:sldMasterMkLst>
          <pc:docMk/>
          <pc:sldMasterMk cId="1632069087" sldId="2147483648"/>
        </pc:sldMasterMkLst>
        <pc:sldLayoutChg chg="setBg">
          <pc:chgData name="Niloofar Hosseini" userId="eb3e3110-2622-43cd-88f0-a4c46bd91734" providerId="ADAL" clId="{76A8DA95-FDCE-624E-9BFB-2BCD8DAEA65B}" dt="2024-05-21T16:16:09.904" v="2"/>
          <pc:sldLayoutMkLst>
            <pc:docMk/>
            <pc:sldMasterMk cId="1632069087" sldId="2147483648"/>
            <pc:sldLayoutMk cId="2845198118" sldId="2147483649"/>
          </pc:sldLayoutMkLst>
        </pc:sldLayoutChg>
        <pc:sldLayoutChg chg="setBg">
          <pc:chgData name="Niloofar Hosseini" userId="eb3e3110-2622-43cd-88f0-a4c46bd91734" providerId="ADAL" clId="{76A8DA95-FDCE-624E-9BFB-2BCD8DAEA65B}" dt="2024-05-21T16:16:09.904" v="2"/>
          <pc:sldLayoutMkLst>
            <pc:docMk/>
            <pc:sldMasterMk cId="1632069087" sldId="2147483648"/>
            <pc:sldLayoutMk cId="4275397252" sldId="2147483650"/>
          </pc:sldLayoutMkLst>
        </pc:sldLayoutChg>
        <pc:sldLayoutChg chg="setBg">
          <pc:chgData name="Niloofar Hosseini" userId="eb3e3110-2622-43cd-88f0-a4c46bd91734" providerId="ADAL" clId="{76A8DA95-FDCE-624E-9BFB-2BCD8DAEA65B}" dt="2024-05-21T16:16:09.904" v="2"/>
          <pc:sldLayoutMkLst>
            <pc:docMk/>
            <pc:sldMasterMk cId="1632069087" sldId="2147483648"/>
            <pc:sldLayoutMk cId="918686640" sldId="2147483651"/>
          </pc:sldLayoutMkLst>
        </pc:sldLayoutChg>
        <pc:sldLayoutChg chg="setBg">
          <pc:chgData name="Niloofar Hosseini" userId="eb3e3110-2622-43cd-88f0-a4c46bd91734" providerId="ADAL" clId="{76A8DA95-FDCE-624E-9BFB-2BCD8DAEA65B}" dt="2024-05-21T16:16:09.904" v="2"/>
          <pc:sldLayoutMkLst>
            <pc:docMk/>
            <pc:sldMasterMk cId="1632069087" sldId="2147483648"/>
            <pc:sldLayoutMk cId="2230528597" sldId="2147483652"/>
          </pc:sldLayoutMkLst>
        </pc:sldLayoutChg>
        <pc:sldLayoutChg chg="setBg">
          <pc:chgData name="Niloofar Hosseini" userId="eb3e3110-2622-43cd-88f0-a4c46bd91734" providerId="ADAL" clId="{76A8DA95-FDCE-624E-9BFB-2BCD8DAEA65B}" dt="2024-05-21T16:16:09.904" v="2"/>
          <pc:sldLayoutMkLst>
            <pc:docMk/>
            <pc:sldMasterMk cId="1632069087" sldId="2147483648"/>
            <pc:sldLayoutMk cId="2578230230" sldId="2147483653"/>
          </pc:sldLayoutMkLst>
        </pc:sldLayoutChg>
        <pc:sldLayoutChg chg="setBg">
          <pc:chgData name="Niloofar Hosseini" userId="eb3e3110-2622-43cd-88f0-a4c46bd91734" providerId="ADAL" clId="{76A8DA95-FDCE-624E-9BFB-2BCD8DAEA65B}" dt="2024-05-21T16:16:09.904" v="2"/>
          <pc:sldLayoutMkLst>
            <pc:docMk/>
            <pc:sldMasterMk cId="1632069087" sldId="2147483648"/>
            <pc:sldLayoutMk cId="4272476665" sldId="2147483654"/>
          </pc:sldLayoutMkLst>
        </pc:sldLayoutChg>
        <pc:sldLayoutChg chg="setBg">
          <pc:chgData name="Niloofar Hosseini" userId="eb3e3110-2622-43cd-88f0-a4c46bd91734" providerId="ADAL" clId="{76A8DA95-FDCE-624E-9BFB-2BCD8DAEA65B}" dt="2024-05-21T16:16:09.904" v="2"/>
          <pc:sldLayoutMkLst>
            <pc:docMk/>
            <pc:sldMasterMk cId="1632069087" sldId="2147483648"/>
            <pc:sldLayoutMk cId="3261770739" sldId="2147483655"/>
          </pc:sldLayoutMkLst>
        </pc:sldLayoutChg>
        <pc:sldLayoutChg chg="setBg">
          <pc:chgData name="Niloofar Hosseini" userId="eb3e3110-2622-43cd-88f0-a4c46bd91734" providerId="ADAL" clId="{76A8DA95-FDCE-624E-9BFB-2BCD8DAEA65B}" dt="2024-05-21T16:16:09.904" v="2"/>
          <pc:sldLayoutMkLst>
            <pc:docMk/>
            <pc:sldMasterMk cId="1632069087" sldId="2147483648"/>
            <pc:sldLayoutMk cId="2891418976" sldId="2147483656"/>
          </pc:sldLayoutMkLst>
        </pc:sldLayoutChg>
        <pc:sldLayoutChg chg="setBg">
          <pc:chgData name="Niloofar Hosseini" userId="eb3e3110-2622-43cd-88f0-a4c46bd91734" providerId="ADAL" clId="{76A8DA95-FDCE-624E-9BFB-2BCD8DAEA65B}" dt="2024-05-21T16:16:09.904" v="2"/>
          <pc:sldLayoutMkLst>
            <pc:docMk/>
            <pc:sldMasterMk cId="1632069087" sldId="2147483648"/>
            <pc:sldLayoutMk cId="1759987047" sldId="2147483657"/>
          </pc:sldLayoutMkLst>
        </pc:sldLayoutChg>
        <pc:sldLayoutChg chg="setBg">
          <pc:chgData name="Niloofar Hosseini" userId="eb3e3110-2622-43cd-88f0-a4c46bd91734" providerId="ADAL" clId="{76A8DA95-FDCE-624E-9BFB-2BCD8DAEA65B}" dt="2024-05-21T16:16:09.904" v="2"/>
          <pc:sldLayoutMkLst>
            <pc:docMk/>
            <pc:sldMasterMk cId="1632069087" sldId="2147483648"/>
            <pc:sldLayoutMk cId="1591834078" sldId="2147483658"/>
          </pc:sldLayoutMkLst>
        </pc:sldLayoutChg>
        <pc:sldLayoutChg chg="setBg">
          <pc:chgData name="Niloofar Hosseini" userId="eb3e3110-2622-43cd-88f0-a4c46bd91734" providerId="ADAL" clId="{76A8DA95-FDCE-624E-9BFB-2BCD8DAEA65B}" dt="2024-05-21T16:16:09.904" v="2"/>
          <pc:sldLayoutMkLst>
            <pc:docMk/>
            <pc:sldMasterMk cId="1632069087" sldId="2147483648"/>
            <pc:sldLayoutMk cId="1001795484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573-9F14-4AA3-9DD0-BAA0D575C352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2814-2893-45F2-8A00-C6904DFBEC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6056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573-9F14-4AA3-9DD0-BAA0D575C352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2814-2893-45F2-8A00-C6904DFBEC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5662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573-9F14-4AA3-9DD0-BAA0D575C352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2814-2893-45F2-8A00-C6904DFBEC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0028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573-9F14-4AA3-9DD0-BAA0D575C352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2814-2893-45F2-8A00-C6904DFBEC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0240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573-9F14-4AA3-9DD0-BAA0D575C352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2814-2893-45F2-8A00-C6904DFBEC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60213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573-9F14-4AA3-9DD0-BAA0D575C352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2814-2893-45F2-8A00-C6904DFBEC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4479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573-9F14-4AA3-9DD0-BAA0D575C352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2814-2893-45F2-8A00-C6904DFBEC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7220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573-9F14-4AA3-9DD0-BAA0D575C352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2814-2893-45F2-8A00-C6904DFBEC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9849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573-9F14-4AA3-9DD0-BAA0D575C352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2814-2893-45F2-8A00-C6904DFBEC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2275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573-9F14-4AA3-9DD0-BAA0D575C352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2814-2893-45F2-8A00-C6904DFBEC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361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12573-9F14-4AA3-9DD0-BAA0D575C352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2814-2893-45F2-8A00-C6904DFBEC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7119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12573-9F14-4AA3-9DD0-BAA0D575C352}" type="datetimeFigureOut">
              <a:rPr lang="de-DE" smtClean="0"/>
              <a:t>22.04.2025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82814-2893-45F2-8A00-C6904DFBEC1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87311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5019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75596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اندر این جهان مملو از گناه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دور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زِ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آب حیات و راستی و راه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سرگردان و بی پناه و نا امید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به انتظار که چاره ای گردد پدید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66287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3266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 منجی ام  تویی خدای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 سرورم  تویی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شفای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 رهبرم  تویی امید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مسیح ای تنها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منجی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جهان  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0015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2500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اینک از گناه و غم آزادم  من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بین چگونه در حضورش شادم من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دائما قلبم در جستجوی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اوست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دائم که اینهمه از فیض و رحم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اوست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92286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3266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 منجی ام  تویی خدای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 سرورم  تویی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شفای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 رهبرم  تویی امید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مسیح ای تنها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منجی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جهان  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67984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77135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قلب تو ای دوست گر در فغان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بُـوَد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عیسی را بخوان تا شیطان دور شود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در روح و وجودت حکمرانی کند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آرامش مسیح در تو پدید آید</a:t>
            </a: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01945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3266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 منجی ام  تویی خدای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 سرورم  تویی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شفای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ای رهبرم  تویی امید من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مسیح ای تنها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منجی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جهان  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87044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5050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162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2019-10-17T12:09:59Z</dcterms:created>
  <dcterms:modified xsi:type="dcterms:W3CDTF">2025-04-22T15:09:56Z</dcterms:modified>
</cp:coreProperties>
</file>