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91" r:id="rId4"/>
    <p:sldId id="292" r:id="rId5"/>
    <p:sldId id="293" r:id="rId6"/>
    <p:sldId id="294" r:id="rId7"/>
    <p:sldId id="295" r:id="rId8"/>
    <p:sldId id="283" r:id="rId9"/>
    <p:sldId id="296" r:id="rId10"/>
    <p:sldId id="297" r:id="rId11"/>
    <p:sldId id="298" r:id="rId12"/>
    <p:sldId id="299" r:id="rId13"/>
    <p:sldId id="300" r:id="rId14"/>
    <p:sldId id="301" r:id="rId15"/>
    <p:sldId id="290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3" autoAdjust="0"/>
    <p:restoredTop sz="94660"/>
  </p:normalViewPr>
  <p:slideViewPr>
    <p:cSldViewPr snapToGrid="0">
      <p:cViewPr varScale="1">
        <p:scale>
          <a:sx n="85" d="100"/>
          <a:sy n="85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BF877DB-1F47-8A4C-BD8A-B1403608D944}"/>
    <pc:docChg chg="undo custSel addSld delSld modSld sldOrd modMainMaster">
      <pc:chgData name="Niloofar Hosseini" userId="eb3e3110-2622-43cd-88f0-a4c46bd91734" providerId="ADAL" clId="{5BF877DB-1F47-8A4C-BD8A-B1403608D944}" dt="2024-05-21T16:14:56.552" v="961" actId="403"/>
      <pc:docMkLst>
        <pc:docMk/>
      </pc:docMkLst>
      <pc:sldChg chg="addSp delSp modSp mod setBg">
        <pc:chgData name="Niloofar Hosseini" userId="eb3e3110-2622-43cd-88f0-a4c46bd91734" providerId="ADAL" clId="{5BF877DB-1F47-8A4C-BD8A-B1403608D944}" dt="2024-05-21T16:03:38.019" v="145"/>
        <pc:sldMkLst>
          <pc:docMk/>
          <pc:sldMk cId="1237474094" sldId="256"/>
        </pc:sldMkLst>
        <pc:spChg chg="add del mod">
          <ac:chgData name="Niloofar Hosseini" userId="eb3e3110-2622-43cd-88f0-a4c46bd91734" providerId="ADAL" clId="{5BF877DB-1F47-8A4C-BD8A-B1403608D944}" dt="2024-05-21T16:03:38.019" v="145"/>
          <ac:spMkLst>
            <pc:docMk/>
            <pc:sldMk cId="1237474094" sldId="256"/>
            <ac:spMk id="2" creationId="{92F5AC04-97EE-7317-ACCF-41AE674AB84B}"/>
          </ac:spMkLst>
        </pc:spChg>
        <pc:spChg chg="mod">
          <ac:chgData name="Niloofar Hosseini" userId="eb3e3110-2622-43cd-88f0-a4c46bd91734" providerId="ADAL" clId="{5BF877DB-1F47-8A4C-BD8A-B1403608D944}" dt="2024-05-21T16:03:35.551" v="143" actId="20577"/>
          <ac:spMkLst>
            <pc:docMk/>
            <pc:sldMk cId="1237474094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5BF877DB-1F47-8A4C-BD8A-B1403608D944}" dt="2024-05-21T16:04:08.412" v="148" actId="2696"/>
        <pc:sldMkLst>
          <pc:docMk/>
          <pc:sldMk cId="648116455" sldId="257"/>
        </pc:sldMkLst>
        <pc:spChg chg="mod">
          <ac:chgData name="Niloofar Hosseini" userId="eb3e3110-2622-43cd-88f0-a4c46bd91734" providerId="ADAL" clId="{5BF877DB-1F47-8A4C-BD8A-B1403608D944}" dt="2024-05-21T16:04:06.061" v="147" actId="14100"/>
          <ac:spMkLst>
            <pc:docMk/>
            <pc:sldMk cId="648116455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BF877DB-1F47-8A4C-BD8A-B1403608D944}" dt="2024-05-21T16:05:56.394" v="261" actId="20577"/>
        <pc:sldMkLst>
          <pc:docMk/>
          <pc:sldMk cId="1206355293" sldId="258"/>
        </pc:sldMkLst>
        <pc:spChg chg="mod">
          <ac:chgData name="Niloofar Hosseini" userId="eb3e3110-2622-43cd-88f0-a4c46bd91734" providerId="ADAL" clId="{5BF877DB-1F47-8A4C-BD8A-B1403608D944}" dt="2024-05-21T16:05:56.394" v="261" actId="20577"/>
          <ac:spMkLst>
            <pc:docMk/>
            <pc:sldMk cId="1206355293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BF877DB-1F47-8A4C-BD8A-B1403608D944}" dt="2024-05-21T16:06:01.879" v="262" actId="2696"/>
        <pc:sldMkLst>
          <pc:docMk/>
          <pc:sldMk cId="3366045768" sldId="259"/>
        </pc:sldMkLst>
      </pc:sldChg>
      <pc:sldChg chg="modSp mod">
        <pc:chgData name="Niloofar Hosseini" userId="eb3e3110-2622-43cd-88f0-a4c46bd91734" providerId="ADAL" clId="{5BF877DB-1F47-8A4C-BD8A-B1403608D944}" dt="2024-05-21T16:07:02.029" v="331" actId="20577"/>
        <pc:sldMkLst>
          <pc:docMk/>
          <pc:sldMk cId="3186907826" sldId="260"/>
        </pc:sldMkLst>
        <pc:spChg chg="mod">
          <ac:chgData name="Niloofar Hosseini" userId="eb3e3110-2622-43cd-88f0-a4c46bd91734" providerId="ADAL" clId="{5BF877DB-1F47-8A4C-BD8A-B1403608D944}" dt="2024-05-21T16:07:02.029" v="331" actId="20577"/>
          <ac:spMkLst>
            <pc:docMk/>
            <pc:sldMk cId="3186907826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BF877DB-1F47-8A4C-BD8A-B1403608D944}" dt="2024-05-21T16:08:05.988" v="441" actId="20577"/>
        <pc:sldMkLst>
          <pc:docMk/>
          <pc:sldMk cId="935891941" sldId="261"/>
        </pc:sldMkLst>
        <pc:spChg chg="mod">
          <ac:chgData name="Niloofar Hosseini" userId="eb3e3110-2622-43cd-88f0-a4c46bd91734" providerId="ADAL" clId="{5BF877DB-1F47-8A4C-BD8A-B1403608D944}" dt="2024-05-21T16:08:05.988" v="441" actId="20577"/>
          <ac:spMkLst>
            <pc:docMk/>
            <pc:sldMk cId="935891941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BF877DB-1F47-8A4C-BD8A-B1403608D944}" dt="2024-05-21T16:08:14.705" v="442" actId="2696"/>
        <pc:sldMkLst>
          <pc:docMk/>
          <pc:sldMk cId="2562994926" sldId="262"/>
        </pc:sldMkLst>
      </pc:sldChg>
      <pc:sldChg chg="del">
        <pc:chgData name="Niloofar Hosseini" userId="eb3e3110-2622-43cd-88f0-a4c46bd91734" providerId="ADAL" clId="{5BF877DB-1F47-8A4C-BD8A-B1403608D944}" dt="2024-05-21T16:08:44.932" v="488" actId="2696"/>
        <pc:sldMkLst>
          <pc:docMk/>
          <pc:sldMk cId="662849707" sldId="263"/>
        </pc:sldMkLst>
      </pc:sldChg>
      <pc:sldChg chg="del">
        <pc:chgData name="Niloofar Hosseini" userId="eb3e3110-2622-43cd-88f0-a4c46bd91734" providerId="ADAL" clId="{5BF877DB-1F47-8A4C-BD8A-B1403608D944}" dt="2024-05-21T16:08:46.139" v="489" actId="2696"/>
        <pc:sldMkLst>
          <pc:docMk/>
          <pc:sldMk cId="4271605012" sldId="264"/>
        </pc:sldMkLst>
      </pc:sldChg>
      <pc:sldChg chg="del">
        <pc:chgData name="Niloofar Hosseini" userId="eb3e3110-2622-43cd-88f0-a4c46bd91734" providerId="ADAL" clId="{5BF877DB-1F47-8A4C-BD8A-B1403608D944}" dt="2024-05-21T16:09:12.491" v="538" actId="2696"/>
        <pc:sldMkLst>
          <pc:docMk/>
          <pc:sldMk cId="1122837901" sldId="265"/>
        </pc:sldMkLst>
      </pc:sldChg>
      <pc:sldChg chg="del">
        <pc:chgData name="Niloofar Hosseini" userId="eb3e3110-2622-43cd-88f0-a4c46bd91734" providerId="ADAL" clId="{5BF877DB-1F47-8A4C-BD8A-B1403608D944}" dt="2024-05-21T16:10:33.952" v="650" actId="2696"/>
        <pc:sldMkLst>
          <pc:docMk/>
          <pc:sldMk cId="2827163241" sldId="266"/>
        </pc:sldMkLst>
      </pc:sldChg>
      <pc:sldChg chg="del">
        <pc:chgData name="Niloofar Hosseini" userId="eb3e3110-2622-43cd-88f0-a4c46bd91734" providerId="ADAL" clId="{5BF877DB-1F47-8A4C-BD8A-B1403608D944}" dt="2024-05-21T16:11:32.237" v="746" actId="2696"/>
        <pc:sldMkLst>
          <pc:docMk/>
          <pc:sldMk cId="1455970699" sldId="267"/>
        </pc:sldMkLst>
      </pc:sldChg>
      <pc:sldChg chg="del">
        <pc:chgData name="Niloofar Hosseini" userId="eb3e3110-2622-43cd-88f0-a4c46bd91734" providerId="ADAL" clId="{5BF877DB-1F47-8A4C-BD8A-B1403608D944}" dt="2024-05-21T16:12:32.645" v="810" actId="2696"/>
        <pc:sldMkLst>
          <pc:docMk/>
          <pc:sldMk cId="3736446728" sldId="268"/>
        </pc:sldMkLst>
      </pc:sldChg>
      <pc:sldChg chg="del">
        <pc:chgData name="Niloofar Hosseini" userId="eb3e3110-2622-43cd-88f0-a4c46bd91734" providerId="ADAL" clId="{5BF877DB-1F47-8A4C-BD8A-B1403608D944}" dt="2024-05-21T16:14:16.888" v="923" actId="2696"/>
        <pc:sldMkLst>
          <pc:docMk/>
          <pc:sldMk cId="641025517" sldId="269"/>
        </pc:sldMkLst>
      </pc:sldChg>
      <pc:sldChg chg="del">
        <pc:chgData name="Niloofar Hosseini" userId="eb3e3110-2622-43cd-88f0-a4c46bd91734" providerId="ADAL" clId="{5BF877DB-1F47-8A4C-BD8A-B1403608D944}" dt="2024-05-21T16:13:40.532" v="870" actId="2696"/>
        <pc:sldMkLst>
          <pc:docMk/>
          <pc:sldMk cId="420993451" sldId="271"/>
        </pc:sldMkLst>
      </pc:sldChg>
      <pc:sldChg chg="del">
        <pc:chgData name="Niloofar Hosseini" userId="eb3e3110-2622-43cd-88f0-a4c46bd91734" providerId="ADAL" clId="{5BF877DB-1F47-8A4C-BD8A-B1403608D944}" dt="2024-05-21T16:13:41.237" v="871" actId="2696"/>
        <pc:sldMkLst>
          <pc:docMk/>
          <pc:sldMk cId="1767935084" sldId="272"/>
        </pc:sldMkLst>
      </pc:sldChg>
      <pc:sldChg chg="del">
        <pc:chgData name="Niloofar Hosseini" userId="eb3e3110-2622-43cd-88f0-a4c46bd91734" providerId="ADAL" clId="{5BF877DB-1F47-8A4C-BD8A-B1403608D944}" dt="2024-05-21T16:12:33.641" v="811" actId="2696"/>
        <pc:sldMkLst>
          <pc:docMk/>
          <pc:sldMk cId="2524575530" sldId="273"/>
        </pc:sldMkLst>
      </pc:sldChg>
      <pc:sldChg chg="del">
        <pc:chgData name="Niloofar Hosseini" userId="eb3e3110-2622-43cd-88f0-a4c46bd91734" providerId="ADAL" clId="{5BF877DB-1F47-8A4C-BD8A-B1403608D944}" dt="2024-05-21T16:14:34.331" v="928" actId="2696"/>
        <pc:sldMkLst>
          <pc:docMk/>
          <pc:sldMk cId="164482346" sldId="276"/>
        </pc:sldMkLst>
      </pc:sldChg>
      <pc:sldChg chg="setBg">
        <pc:chgData name="Niloofar Hosseini" userId="eb3e3110-2622-43cd-88f0-a4c46bd91734" providerId="ADAL" clId="{5BF877DB-1F47-8A4C-BD8A-B1403608D944}" dt="2024-05-21T16:01:46.591" v="12"/>
        <pc:sldMkLst>
          <pc:docMk/>
          <pc:sldMk cId="2148573613" sldId="277"/>
        </pc:sldMkLst>
      </pc:sldChg>
      <pc:sldChg chg="setBg">
        <pc:chgData name="Niloofar Hosseini" userId="eb3e3110-2622-43cd-88f0-a4c46bd91734" providerId="ADAL" clId="{5BF877DB-1F47-8A4C-BD8A-B1403608D944}" dt="2024-05-21T16:01:41.559" v="10"/>
        <pc:sldMkLst>
          <pc:docMk/>
          <pc:sldMk cId="3620339498" sldId="278"/>
        </pc:sldMkLst>
      </pc:sldChg>
      <pc:sldChg chg="del">
        <pc:chgData name="Niloofar Hosseini" userId="eb3e3110-2622-43cd-88f0-a4c46bd91734" providerId="ADAL" clId="{5BF877DB-1F47-8A4C-BD8A-B1403608D944}" dt="2024-05-21T16:14:22.793" v="924" actId="2696"/>
        <pc:sldMkLst>
          <pc:docMk/>
          <pc:sldMk cId="2526016918" sldId="279"/>
        </pc:sldMkLst>
      </pc:sldChg>
      <pc:sldChg chg="del">
        <pc:chgData name="Niloofar Hosseini" userId="eb3e3110-2622-43cd-88f0-a4c46bd91734" providerId="ADAL" clId="{5BF877DB-1F47-8A4C-BD8A-B1403608D944}" dt="2024-05-21T16:14:22.801" v="925" actId="2696"/>
        <pc:sldMkLst>
          <pc:docMk/>
          <pc:sldMk cId="2183862995" sldId="280"/>
        </pc:sldMkLst>
      </pc:sldChg>
      <pc:sldChg chg="modSp add mod">
        <pc:chgData name="Niloofar Hosseini" userId="eb3e3110-2622-43cd-88f0-a4c46bd91734" providerId="ADAL" clId="{5BF877DB-1F47-8A4C-BD8A-B1403608D944}" dt="2024-05-21T16:08:39.101" v="487" actId="20577"/>
        <pc:sldMkLst>
          <pc:docMk/>
          <pc:sldMk cId="2228248332" sldId="281"/>
        </pc:sldMkLst>
        <pc:spChg chg="mod">
          <ac:chgData name="Niloofar Hosseini" userId="eb3e3110-2622-43cd-88f0-a4c46bd91734" providerId="ADAL" clId="{5BF877DB-1F47-8A4C-BD8A-B1403608D944}" dt="2024-05-21T16:08:39.101" v="487" actId="20577"/>
          <ac:spMkLst>
            <pc:docMk/>
            <pc:sldMk cId="2228248332" sldId="281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BF877DB-1F47-8A4C-BD8A-B1403608D944}" dt="2024-05-21T16:09:10.014" v="537" actId="20577"/>
        <pc:sldMkLst>
          <pc:docMk/>
          <pc:sldMk cId="607867958" sldId="282"/>
        </pc:sldMkLst>
        <pc:spChg chg="mod">
          <ac:chgData name="Niloofar Hosseini" userId="eb3e3110-2622-43cd-88f0-a4c46bd91734" providerId="ADAL" clId="{5BF877DB-1F47-8A4C-BD8A-B1403608D944}" dt="2024-05-21T16:09:10.014" v="537" actId="20577"/>
          <ac:spMkLst>
            <pc:docMk/>
            <pc:sldMk cId="607867958" sldId="282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5BF877DB-1F47-8A4C-BD8A-B1403608D944}" dt="2024-05-21T16:10:23.744" v="649" actId="403"/>
        <pc:sldMkLst>
          <pc:docMk/>
          <pc:sldMk cId="2191286887" sldId="283"/>
        </pc:sldMkLst>
        <pc:spChg chg="mod">
          <ac:chgData name="Niloofar Hosseini" userId="eb3e3110-2622-43cd-88f0-a4c46bd91734" providerId="ADAL" clId="{5BF877DB-1F47-8A4C-BD8A-B1403608D944}" dt="2024-05-21T16:10:23.744" v="649" actId="403"/>
          <ac:spMkLst>
            <pc:docMk/>
            <pc:sldMk cId="2191286887" sldId="28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5BF877DB-1F47-8A4C-BD8A-B1403608D944}" dt="2024-05-21T16:11:07.578" v="745" actId="20577"/>
        <pc:sldMkLst>
          <pc:docMk/>
          <pc:sldMk cId="1299086615" sldId="284"/>
        </pc:sldMkLst>
        <pc:spChg chg="mod">
          <ac:chgData name="Niloofar Hosseini" userId="eb3e3110-2622-43cd-88f0-a4c46bd91734" providerId="ADAL" clId="{5BF877DB-1F47-8A4C-BD8A-B1403608D944}" dt="2024-05-21T16:11:07.578" v="745" actId="20577"/>
          <ac:spMkLst>
            <pc:docMk/>
            <pc:sldMk cId="1299086615" sldId="28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BF877DB-1F47-8A4C-BD8A-B1403608D944}" dt="2024-05-21T16:12:07.869" v="809" actId="20577"/>
        <pc:sldMkLst>
          <pc:docMk/>
          <pc:sldMk cId="762694844" sldId="285"/>
        </pc:sldMkLst>
        <pc:spChg chg="mod">
          <ac:chgData name="Niloofar Hosseini" userId="eb3e3110-2622-43cd-88f0-a4c46bd91734" providerId="ADAL" clId="{5BF877DB-1F47-8A4C-BD8A-B1403608D944}" dt="2024-05-21T16:12:07.869" v="809" actId="20577"/>
          <ac:spMkLst>
            <pc:docMk/>
            <pc:sldMk cId="762694844" sldId="285"/>
            <ac:spMk id="4" creationId="{00000000-0000-0000-0000-000000000000}"/>
          </ac:spMkLst>
        </pc:spChg>
      </pc:sldChg>
      <pc:sldChg chg="modSp add mod ord replId">
        <pc:chgData name="Niloofar Hosseini" userId="eb3e3110-2622-43cd-88f0-a4c46bd91734" providerId="ADAL" clId="{5BF877DB-1F47-8A4C-BD8A-B1403608D944}" dt="2024-05-21T16:13:36.052" v="869" actId="20577"/>
        <pc:sldMkLst>
          <pc:docMk/>
          <pc:sldMk cId="4072504929" sldId="286"/>
        </pc:sldMkLst>
        <pc:spChg chg="mod">
          <ac:chgData name="Niloofar Hosseini" userId="eb3e3110-2622-43cd-88f0-a4c46bd91734" providerId="ADAL" clId="{5BF877DB-1F47-8A4C-BD8A-B1403608D944}" dt="2024-05-21T16:13:36.052" v="869" actId="20577"/>
          <ac:spMkLst>
            <pc:docMk/>
            <pc:sldMk cId="4072504929" sldId="286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5BF877DB-1F47-8A4C-BD8A-B1403608D944}" dt="2024-05-21T16:14:09.711" v="922" actId="20577"/>
        <pc:sldMkLst>
          <pc:docMk/>
          <pc:sldMk cId="2968889804" sldId="287"/>
        </pc:sldMkLst>
        <pc:spChg chg="mod">
          <ac:chgData name="Niloofar Hosseini" userId="eb3e3110-2622-43cd-88f0-a4c46bd91734" providerId="ADAL" clId="{5BF877DB-1F47-8A4C-BD8A-B1403608D944}" dt="2024-05-21T16:14:09.711" v="922" actId="20577"/>
          <ac:spMkLst>
            <pc:docMk/>
            <pc:sldMk cId="2968889804" sldId="28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5BF877DB-1F47-8A4C-BD8A-B1403608D944}" dt="2024-05-21T16:14:29.988" v="927" actId="20578"/>
        <pc:sldMkLst>
          <pc:docMk/>
          <pc:sldMk cId="1580268211" sldId="288"/>
        </pc:sldMkLst>
      </pc:sldChg>
      <pc:sldChg chg="add ord replId">
        <pc:chgData name="Niloofar Hosseini" userId="eb3e3110-2622-43cd-88f0-a4c46bd91734" providerId="ADAL" clId="{5BF877DB-1F47-8A4C-BD8A-B1403608D944}" dt="2024-05-21T16:14:29.988" v="927" actId="20578"/>
        <pc:sldMkLst>
          <pc:docMk/>
          <pc:sldMk cId="4045144420" sldId="289"/>
        </pc:sldMkLst>
      </pc:sldChg>
      <pc:sldChg chg="modSp add mod ord">
        <pc:chgData name="Niloofar Hosseini" userId="eb3e3110-2622-43cd-88f0-a4c46bd91734" providerId="ADAL" clId="{5BF877DB-1F47-8A4C-BD8A-B1403608D944}" dt="2024-05-21T16:14:56.552" v="961" actId="403"/>
        <pc:sldMkLst>
          <pc:docMk/>
          <pc:sldMk cId="509526665" sldId="290"/>
        </pc:sldMkLst>
        <pc:spChg chg="mod">
          <ac:chgData name="Niloofar Hosseini" userId="eb3e3110-2622-43cd-88f0-a4c46bd91734" providerId="ADAL" clId="{5BF877DB-1F47-8A4C-BD8A-B1403608D944}" dt="2024-05-21T16:14:56.552" v="961" actId="403"/>
          <ac:spMkLst>
            <pc:docMk/>
            <pc:sldMk cId="509526665" sldId="290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5BF877DB-1F47-8A4C-BD8A-B1403608D944}" dt="2024-05-21T16:01:36.142" v="8"/>
        <pc:sldMasterMkLst>
          <pc:docMk/>
          <pc:sldMasterMk cId="3834272444" sldId="2147483648"/>
        </pc:sldMasterMkLst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978876641" sldId="2147483649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139579123" sldId="2147483650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467588143" sldId="2147483651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258474232" sldId="2147483652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1633301" sldId="2147483653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1561595945" sldId="2147483654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4279762187" sldId="2147483655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3842706408" sldId="2147483656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55810396" sldId="2147483657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033491927" sldId="2147483658"/>
          </pc:sldLayoutMkLst>
        </pc:sldLayoutChg>
        <pc:sldLayoutChg chg="setBg">
          <pc:chgData name="Niloofar Hosseini" userId="eb3e3110-2622-43cd-88f0-a4c46bd91734" providerId="ADAL" clId="{5BF877DB-1F47-8A4C-BD8A-B1403608D944}" dt="2024-05-21T16:01:36.142" v="8"/>
          <pc:sldLayoutMkLst>
            <pc:docMk/>
            <pc:sldMasterMk cId="3834272444" sldId="2147483648"/>
            <pc:sldLayoutMk cId="216752535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26EB2-C29C-47DE-BE44-E8AB1334B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9A5C59-D3C0-485C-B60D-480AB911F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D11B4-AD0D-490A-8885-4A6C060D6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D0D4F-64A4-4288-BA1B-9D3401BF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6FCC0-B66C-467F-BCC7-9D0F0688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95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75E6-E2D1-416E-91DC-C23AB35C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23788-D30F-4DD8-809D-496745E29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B6C22-D581-415E-A9A2-46A45556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A9FF-5926-4B18-9B84-B8641FA4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BF737-D3AB-40C4-B13F-A36CC29B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47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0DB578-0A7D-42BC-BBD9-B0589FD77D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5FB04-A0CF-419D-B393-4D4A353B7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9EE79-FEA8-4F67-AF07-C79FC065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A679C-9655-4CEC-B501-0EE216D76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FC13D-85FC-4714-A3CA-A8D618B9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80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48A7C-7072-4662-847D-27C55E67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D946F-9B52-4B4A-B2F3-8327D5929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3B9A5-F650-4BAE-A081-767A1647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F44F6-6B7B-4D89-A5DE-0C80298CC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0808D-3410-499A-B61B-6E4C3A14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52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166B-9810-4A24-8DC5-00DAECA3B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A96CA-AE1D-4E0B-99A7-F177387C1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FD501-4CB9-4109-B9FC-37747FA9B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2733B-9FB3-4C34-8194-B539931F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A5346-5FEA-4131-A585-D0F271B3B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32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78CEB-DD8D-4F02-9E74-F8638023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C11AB-8D8B-40B4-9ACD-7C106F778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4650B-D4EC-4776-8EB0-6E7B62056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FBDD04-2D1A-4B48-B5CF-0878D32C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523D0-63F8-4D85-A0E8-C91A824D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78E5B-2AA2-4344-AEE2-E29965B52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37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19414-CE50-42D9-AAAC-454D3788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11473-293D-445D-A57E-E68F65835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30435-0178-4231-B603-15145A95C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17B963-8F4E-49FA-A535-969460223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D83E46-8981-4391-87DE-3E006282D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930BE-5CB4-43FB-9C24-B08B0A2E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38F69A-47A2-45A6-904A-2BB45FA3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8F2EC-478E-48B5-B25E-95311D5D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52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9C02-E62B-4F8D-89EF-9F1ED2957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92323-D4B6-4A50-B6AA-4B11605CC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317F24-A1A3-4F7C-8F97-E3B76AECE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BB3756-0E03-46EB-81AA-0FD91D5DD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86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B7FDBC-F684-458C-B1CF-4078F332F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379C62-5ACA-4488-A26E-0235187A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5848C-483E-4C62-9C54-32E283E7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6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D6667-BBFB-4694-B243-69549EDD3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8D352-A4AD-40F1-9918-2EF34B58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923641-26D6-4776-AFA7-605329A89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F85BF-34A2-4D12-B9D6-004551D1D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76652-ACD7-4642-9D3A-D644B745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8E1B7-0D71-49A5-BE7A-B2336402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26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389E5-FB46-4DD2-9CD1-20AECEE2E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2CC866-3547-47B8-999E-BD8130BAF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E43F9-7F55-4D90-8D49-881420A9B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28A96-BF2F-4F37-A915-355D97F85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1B283-CD61-4AE3-8CEC-DFAA1E89D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F5F07-79E5-474D-9589-1BA307BAD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4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66614C-4C31-4969-AC1B-59326D699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4673D-0422-4957-BD1A-2ED59D35A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04D84-4AE6-4DBC-9B7A-B41696D3B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A7540-3B7E-44CB-BEC4-56D00DF3CC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59585-4553-49C7-A3EB-0F6972C98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CBA54-F9F9-4C67-AE68-9630A5284A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16690-7667-4848-A8D7-C4F9AA2F6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75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033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549962-3445-8427-90C0-797EC28F5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7329EB-A411-1216-85F2-40D904FCB64A}"/>
              </a:ext>
            </a:extLst>
          </p:cNvPr>
          <p:cNvSpPr/>
          <p:nvPr/>
        </p:nvSpPr>
        <p:spPr>
          <a:xfrm>
            <a:off x="0" y="0"/>
            <a:ext cx="12192000" cy="55899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 بگذار درک کنم فرزندیم</a:t>
            </a:r>
            <a:endParaRPr lang="fa-IR" sz="4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 بگذار کشف کنم آزادیم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bogzar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dark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farzandiam</a:t>
            </a:r>
            <a:endParaRPr lang="en-US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bogzar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kashf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azadiam</a:t>
            </a: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3D0650-6C2A-A871-652D-0D2FE9D68152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3558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0CF5E4-32D3-63BA-9809-8FCBBCF5C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D30A1A-2C27-FF7A-46F4-8946E96DFCCA}"/>
              </a:ext>
            </a:extLst>
          </p:cNvPr>
          <p:cNvSpPr/>
          <p:nvPr/>
        </p:nvSpPr>
        <p:spPr>
          <a:xfrm>
            <a:off x="0" y="0"/>
            <a:ext cx="12192000" cy="55899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 بینم کیستم در نگاه تو</a:t>
            </a:r>
            <a:endParaRPr lang="fa-IR" sz="4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 درک کنم هستم میراث تو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kistam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negahe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dark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mirase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7E3101-E4FE-46EA-66F9-48DBF3758A90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0322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31DCA-B09E-582E-3E3B-5C98A722D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245AF0-8D0D-4D53-315B-A70E1667AF59}"/>
              </a:ext>
            </a:extLst>
          </p:cNvPr>
          <p:cNvSpPr/>
          <p:nvPr/>
        </p:nvSpPr>
        <p:spPr>
          <a:xfrm>
            <a:off x="0" y="0"/>
            <a:ext cx="12192000" cy="54865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هدف از بودنم</a:t>
            </a:r>
            <a:endParaRPr lang="fa-IR" sz="4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حیات و زیستنم تنها تویی پدر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Hadaf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budanam</a:t>
            </a:r>
            <a:endParaRPr lang="en-US" sz="3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 o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zistanam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484BE2-3973-BFD0-D2B5-73CDEA9E6782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9962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D2D753-2D62-D9C2-8FE9-3F7D8FBDF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E0F31B-FD11-C3D6-F885-BF511A39AD99}"/>
              </a:ext>
            </a:extLst>
          </p:cNvPr>
          <p:cNvSpPr/>
          <p:nvPr/>
        </p:nvSpPr>
        <p:spPr>
          <a:xfrm>
            <a:off x="0" y="0"/>
            <a:ext cx="12192000" cy="54976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مبهوت از محبت و عشق تو بس عظیم تر از درک من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فدیه دادی مرا از گناه و خطا 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to, bas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azimtar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darke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Fedye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khata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64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E27BFE-4B0A-C13E-8752-D5DDCF16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6F08D7-0576-7D3C-D2EE-87E786CF3D6D}"/>
              </a:ext>
            </a:extLst>
          </p:cNvPr>
          <p:cNvSpPr/>
          <p:nvPr/>
        </p:nvSpPr>
        <p:spPr>
          <a:xfrm>
            <a:off x="0" y="0"/>
            <a:ext cx="12192000" cy="64671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چشیدم و دیدم نیکوییت ، امانت پایدار تو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شیرین است چون عسل ، حضورت ای پدر</a:t>
            </a:r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بخوان به عمق‌هایت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Cheshidam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didam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amanate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paydare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Shirin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asal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bekhan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omghhayat</a:t>
            </a: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474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6224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</a:t>
            </a:r>
            <a:endParaRPr lang="en-US" sz="5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48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endParaRPr lang="fa-IR" sz="48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2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57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899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</a:t>
            </a:r>
            <a:r>
              <a:rPr lang="fa-IR" sz="44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مرا ببر عمقهایت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 مرا بخوان به ژرفایت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omghhayat</a:t>
            </a:r>
            <a:endParaRPr lang="en-US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bekhan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jarfayat</a:t>
            </a: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747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F8E506-EB50-1DF4-CDD1-C87294276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96E7E-CC39-0C96-0652-04158CBDF89D}"/>
              </a:ext>
            </a:extLst>
          </p:cNvPr>
          <p:cNvSpPr/>
          <p:nvPr/>
        </p:nvSpPr>
        <p:spPr>
          <a:xfrm>
            <a:off x="0" y="0"/>
            <a:ext cx="12192000" cy="55899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</a:t>
            </a:r>
            <a:r>
              <a:rPr lang="fa-IR" sz="44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بگذار درک کنم فیض تو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 بگذار بشنوم قلب تو را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bogzar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dark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bogzar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beshnavam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90D7DB-2E8C-5EF3-511E-B821F21C44C9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3224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88BD4A-3CE7-7F25-1A65-211F4383B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63F980-7E66-7788-065D-FF302F20DCBF}"/>
              </a:ext>
            </a:extLst>
          </p:cNvPr>
          <p:cNvSpPr/>
          <p:nvPr/>
        </p:nvSpPr>
        <p:spPr>
          <a:xfrm>
            <a:off x="0" y="0"/>
            <a:ext cx="12192000" cy="54865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وعده‌های تو</a:t>
            </a:r>
            <a:endParaRPr lang="fa-IR" sz="4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می‌سازم زندگیم را من ای پدر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vadehaye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Misazam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zendegiyam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34DB42-FCB0-5E83-8808-CED4C35EA36E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045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F75CA6-852D-E625-886D-6F2E358EC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5C58B0-44BB-B945-5D90-133F55FD7030}"/>
              </a:ext>
            </a:extLst>
          </p:cNvPr>
          <p:cNvSpPr/>
          <p:nvPr/>
        </p:nvSpPr>
        <p:spPr>
          <a:xfrm>
            <a:off x="0" y="0"/>
            <a:ext cx="12192000" cy="55899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</a:t>
            </a:r>
            <a:r>
              <a:rPr lang="fa-IR" sz="44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عمیقترین مکاشفات آسمان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عمیقترین نیایشم ز قلب و جان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amightarin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mokashefate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endParaRPr lang="en-US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amightarin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niyayesham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217379-FDF9-18A2-4F1A-AD0405729BF2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015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4E36BF-5C56-262C-5AE2-A254C0ECC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91D7A1C-200F-F54D-A226-5318ECB0DA61}"/>
              </a:ext>
            </a:extLst>
          </p:cNvPr>
          <p:cNvSpPr/>
          <p:nvPr/>
        </p:nvSpPr>
        <p:spPr>
          <a:xfrm>
            <a:off x="0" y="0"/>
            <a:ext cx="12192000" cy="55899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</a:t>
            </a:r>
            <a:r>
              <a:rPr lang="fa-IR" sz="44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عمیقترین پرستشم به سوی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عمیقتر کمی عمیقتر ، عمیقترین چشیدن حضور تو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amightarin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parastesham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kami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amightarin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cheshidane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2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endParaRPr lang="fa-IR" sz="32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BC3028-01B3-CA3C-44D2-82BD7C37815C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964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B64F4E-5E06-CB9E-B687-7178E259D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F9D689-1913-13DB-537A-EDDF8C148A3A}"/>
              </a:ext>
            </a:extLst>
          </p:cNvPr>
          <p:cNvSpPr/>
          <p:nvPr/>
        </p:nvSpPr>
        <p:spPr>
          <a:xfrm>
            <a:off x="0" y="0"/>
            <a:ext cx="12192000" cy="54865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فیض و رحم تو</a:t>
            </a:r>
            <a:endParaRPr lang="fa-IR" sz="4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می‌آیم من به نزد تختت ای پدر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rahme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Miayam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be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takhtat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A37FD5-B0F9-C57C-0D9E-CB479524981F}"/>
              </a:ext>
            </a:extLst>
          </p:cNvPr>
          <p:cNvSpPr/>
          <p:nvPr/>
        </p:nvSpPr>
        <p:spPr>
          <a:xfrm>
            <a:off x="6003634" y="1305341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GB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0066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976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مبهوت از محبت و عشق تو بس عظیم تر از درک من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فدیه دادی مرا از گناه و خطا تا جلالت را ببینم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to, bas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azimtar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darke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Fedye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khata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286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02487-B84C-509D-51DD-4DA9CA69E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15AC78-15B8-50F3-FC79-BE3F4A7E31F4}"/>
              </a:ext>
            </a:extLst>
          </p:cNvPr>
          <p:cNvSpPr/>
          <p:nvPr/>
        </p:nvSpPr>
        <p:spPr>
          <a:xfrm>
            <a:off x="0" y="0"/>
            <a:ext cx="12192000" cy="64671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چشیدم و دیدم نیکوییت ، امانت پایدار تو</a:t>
            </a: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شیرین است چون عسل ، حضورت ای پدر</a:t>
            </a:r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بخوان به عمق‌هایت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Cheshidam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didam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amanate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paydare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Shirin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asal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bekhan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omghhayat</a:t>
            </a:r>
            <a:endParaRPr lang="fa-IR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205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461</Words>
  <Application>Microsoft Office PowerPoint</Application>
  <PresentationFormat>Widescreen</PresentationFormat>
  <Paragraphs>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11</cp:revision>
  <dcterms:created xsi:type="dcterms:W3CDTF">2018-08-22T22:18:28Z</dcterms:created>
  <dcterms:modified xsi:type="dcterms:W3CDTF">2026-02-18T11:41:04Z</dcterms:modified>
</cp:coreProperties>
</file>