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56" r:id="rId3"/>
    <p:sldId id="258" r:id="rId4"/>
    <p:sldId id="260" r:id="rId5"/>
    <p:sldId id="261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7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13" autoAdjust="0"/>
    <p:restoredTop sz="94660"/>
  </p:normalViewPr>
  <p:slideViewPr>
    <p:cSldViewPr snapToGrid="0">
      <p:cViewPr varScale="1">
        <p:scale>
          <a:sx n="82" d="100"/>
          <a:sy n="82" d="100"/>
        </p:scale>
        <p:origin x="91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BF877DB-1F47-8A4C-BD8A-B1403608D944}"/>
    <pc:docChg chg="undo custSel addSld delSld modSld sldOrd modMainMaster">
      <pc:chgData name="Niloofar Hosseini" userId="eb3e3110-2622-43cd-88f0-a4c46bd91734" providerId="ADAL" clId="{5BF877DB-1F47-8A4C-BD8A-B1403608D944}" dt="2024-05-21T16:14:56.552" v="961" actId="403"/>
      <pc:docMkLst>
        <pc:docMk/>
      </pc:docMkLst>
      <pc:sldChg chg="addSp delSp modSp mod setBg">
        <pc:chgData name="Niloofar Hosseini" userId="eb3e3110-2622-43cd-88f0-a4c46bd91734" providerId="ADAL" clId="{5BF877DB-1F47-8A4C-BD8A-B1403608D944}" dt="2024-05-21T16:03:38.019" v="145"/>
        <pc:sldMkLst>
          <pc:docMk/>
          <pc:sldMk cId="1237474094" sldId="256"/>
        </pc:sldMkLst>
        <pc:spChg chg="add del mod">
          <ac:chgData name="Niloofar Hosseini" userId="eb3e3110-2622-43cd-88f0-a4c46bd91734" providerId="ADAL" clId="{5BF877DB-1F47-8A4C-BD8A-B1403608D944}" dt="2024-05-21T16:03:38.019" v="145"/>
          <ac:spMkLst>
            <pc:docMk/>
            <pc:sldMk cId="1237474094" sldId="256"/>
            <ac:spMk id="2" creationId="{92F5AC04-97EE-7317-ACCF-41AE674AB84B}"/>
          </ac:spMkLst>
        </pc:spChg>
        <pc:spChg chg="mod">
          <ac:chgData name="Niloofar Hosseini" userId="eb3e3110-2622-43cd-88f0-a4c46bd91734" providerId="ADAL" clId="{5BF877DB-1F47-8A4C-BD8A-B1403608D944}" dt="2024-05-21T16:03:35.551" v="143" actId="20577"/>
          <ac:spMkLst>
            <pc:docMk/>
            <pc:sldMk cId="1237474094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5BF877DB-1F47-8A4C-BD8A-B1403608D944}" dt="2024-05-21T16:04:08.412" v="148" actId="2696"/>
        <pc:sldMkLst>
          <pc:docMk/>
          <pc:sldMk cId="648116455" sldId="257"/>
        </pc:sldMkLst>
        <pc:spChg chg="mod">
          <ac:chgData name="Niloofar Hosseini" userId="eb3e3110-2622-43cd-88f0-a4c46bd91734" providerId="ADAL" clId="{5BF877DB-1F47-8A4C-BD8A-B1403608D944}" dt="2024-05-21T16:04:06.061" v="147" actId="14100"/>
          <ac:spMkLst>
            <pc:docMk/>
            <pc:sldMk cId="648116455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BF877DB-1F47-8A4C-BD8A-B1403608D944}" dt="2024-05-21T16:05:56.394" v="261" actId="20577"/>
        <pc:sldMkLst>
          <pc:docMk/>
          <pc:sldMk cId="1206355293" sldId="258"/>
        </pc:sldMkLst>
        <pc:spChg chg="mod">
          <ac:chgData name="Niloofar Hosseini" userId="eb3e3110-2622-43cd-88f0-a4c46bd91734" providerId="ADAL" clId="{5BF877DB-1F47-8A4C-BD8A-B1403608D944}" dt="2024-05-21T16:05:56.394" v="261" actId="20577"/>
          <ac:spMkLst>
            <pc:docMk/>
            <pc:sldMk cId="1206355293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BF877DB-1F47-8A4C-BD8A-B1403608D944}" dt="2024-05-21T16:06:01.879" v="262" actId="2696"/>
        <pc:sldMkLst>
          <pc:docMk/>
          <pc:sldMk cId="3366045768" sldId="259"/>
        </pc:sldMkLst>
      </pc:sldChg>
      <pc:sldChg chg="modSp mod">
        <pc:chgData name="Niloofar Hosseini" userId="eb3e3110-2622-43cd-88f0-a4c46bd91734" providerId="ADAL" clId="{5BF877DB-1F47-8A4C-BD8A-B1403608D944}" dt="2024-05-21T16:07:02.029" v="331" actId="20577"/>
        <pc:sldMkLst>
          <pc:docMk/>
          <pc:sldMk cId="3186907826" sldId="260"/>
        </pc:sldMkLst>
        <pc:spChg chg="mod">
          <ac:chgData name="Niloofar Hosseini" userId="eb3e3110-2622-43cd-88f0-a4c46bd91734" providerId="ADAL" clId="{5BF877DB-1F47-8A4C-BD8A-B1403608D944}" dt="2024-05-21T16:07:02.029" v="331" actId="20577"/>
          <ac:spMkLst>
            <pc:docMk/>
            <pc:sldMk cId="3186907826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BF877DB-1F47-8A4C-BD8A-B1403608D944}" dt="2024-05-21T16:08:05.988" v="441" actId="20577"/>
        <pc:sldMkLst>
          <pc:docMk/>
          <pc:sldMk cId="935891941" sldId="261"/>
        </pc:sldMkLst>
        <pc:spChg chg="mod">
          <ac:chgData name="Niloofar Hosseini" userId="eb3e3110-2622-43cd-88f0-a4c46bd91734" providerId="ADAL" clId="{5BF877DB-1F47-8A4C-BD8A-B1403608D944}" dt="2024-05-21T16:08:05.988" v="441" actId="20577"/>
          <ac:spMkLst>
            <pc:docMk/>
            <pc:sldMk cId="935891941" sldId="261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BF877DB-1F47-8A4C-BD8A-B1403608D944}" dt="2024-05-21T16:08:14.705" v="442" actId="2696"/>
        <pc:sldMkLst>
          <pc:docMk/>
          <pc:sldMk cId="2562994926" sldId="262"/>
        </pc:sldMkLst>
      </pc:sldChg>
      <pc:sldChg chg="del">
        <pc:chgData name="Niloofar Hosseini" userId="eb3e3110-2622-43cd-88f0-a4c46bd91734" providerId="ADAL" clId="{5BF877DB-1F47-8A4C-BD8A-B1403608D944}" dt="2024-05-21T16:08:44.932" v="488" actId="2696"/>
        <pc:sldMkLst>
          <pc:docMk/>
          <pc:sldMk cId="662849707" sldId="263"/>
        </pc:sldMkLst>
      </pc:sldChg>
      <pc:sldChg chg="del">
        <pc:chgData name="Niloofar Hosseini" userId="eb3e3110-2622-43cd-88f0-a4c46bd91734" providerId="ADAL" clId="{5BF877DB-1F47-8A4C-BD8A-B1403608D944}" dt="2024-05-21T16:08:46.139" v="489" actId="2696"/>
        <pc:sldMkLst>
          <pc:docMk/>
          <pc:sldMk cId="4271605012" sldId="264"/>
        </pc:sldMkLst>
      </pc:sldChg>
      <pc:sldChg chg="del">
        <pc:chgData name="Niloofar Hosseini" userId="eb3e3110-2622-43cd-88f0-a4c46bd91734" providerId="ADAL" clId="{5BF877DB-1F47-8A4C-BD8A-B1403608D944}" dt="2024-05-21T16:09:12.491" v="538" actId="2696"/>
        <pc:sldMkLst>
          <pc:docMk/>
          <pc:sldMk cId="1122837901" sldId="265"/>
        </pc:sldMkLst>
      </pc:sldChg>
      <pc:sldChg chg="del">
        <pc:chgData name="Niloofar Hosseini" userId="eb3e3110-2622-43cd-88f0-a4c46bd91734" providerId="ADAL" clId="{5BF877DB-1F47-8A4C-BD8A-B1403608D944}" dt="2024-05-21T16:10:33.952" v="650" actId="2696"/>
        <pc:sldMkLst>
          <pc:docMk/>
          <pc:sldMk cId="2827163241" sldId="266"/>
        </pc:sldMkLst>
      </pc:sldChg>
      <pc:sldChg chg="del">
        <pc:chgData name="Niloofar Hosseini" userId="eb3e3110-2622-43cd-88f0-a4c46bd91734" providerId="ADAL" clId="{5BF877DB-1F47-8A4C-BD8A-B1403608D944}" dt="2024-05-21T16:11:32.237" v="746" actId="2696"/>
        <pc:sldMkLst>
          <pc:docMk/>
          <pc:sldMk cId="1455970699" sldId="267"/>
        </pc:sldMkLst>
      </pc:sldChg>
      <pc:sldChg chg="del">
        <pc:chgData name="Niloofar Hosseini" userId="eb3e3110-2622-43cd-88f0-a4c46bd91734" providerId="ADAL" clId="{5BF877DB-1F47-8A4C-BD8A-B1403608D944}" dt="2024-05-21T16:12:32.645" v="810" actId="2696"/>
        <pc:sldMkLst>
          <pc:docMk/>
          <pc:sldMk cId="3736446728" sldId="268"/>
        </pc:sldMkLst>
      </pc:sldChg>
      <pc:sldChg chg="del">
        <pc:chgData name="Niloofar Hosseini" userId="eb3e3110-2622-43cd-88f0-a4c46bd91734" providerId="ADAL" clId="{5BF877DB-1F47-8A4C-BD8A-B1403608D944}" dt="2024-05-21T16:14:16.888" v="923" actId="2696"/>
        <pc:sldMkLst>
          <pc:docMk/>
          <pc:sldMk cId="641025517" sldId="269"/>
        </pc:sldMkLst>
      </pc:sldChg>
      <pc:sldChg chg="del">
        <pc:chgData name="Niloofar Hosseini" userId="eb3e3110-2622-43cd-88f0-a4c46bd91734" providerId="ADAL" clId="{5BF877DB-1F47-8A4C-BD8A-B1403608D944}" dt="2024-05-21T16:13:40.532" v="870" actId="2696"/>
        <pc:sldMkLst>
          <pc:docMk/>
          <pc:sldMk cId="420993451" sldId="271"/>
        </pc:sldMkLst>
      </pc:sldChg>
      <pc:sldChg chg="del">
        <pc:chgData name="Niloofar Hosseini" userId="eb3e3110-2622-43cd-88f0-a4c46bd91734" providerId="ADAL" clId="{5BF877DB-1F47-8A4C-BD8A-B1403608D944}" dt="2024-05-21T16:13:41.237" v="871" actId="2696"/>
        <pc:sldMkLst>
          <pc:docMk/>
          <pc:sldMk cId="1767935084" sldId="272"/>
        </pc:sldMkLst>
      </pc:sldChg>
      <pc:sldChg chg="del">
        <pc:chgData name="Niloofar Hosseini" userId="eb3e3110-2622-43cd-88f0-a4c46bd91734" providerId="ADAL" clId="{5BF877DB-1F47-8A4C-BD8A-B1403608D944}" dt="2024-05-21T16:12:33.641" v="811" actId="2696"/>
        <pc:sldMkLst>
          <pc:docMk/>
          <pc:sldMk cId="2524575530" sldId="273"/>
        </pc:sldMkLst>
      </pc:sldChg>
      <pc:sldChg chg="del">
        <pc:chgData name="Niloofar Hosseini" userId="eb3e3110-2622-43cd-88f0-a4c46bd91734" providerId="ADAL" clId="{5BF877DB-1F47-8A4C-BD8A-B1403608D944}" dt="2024-05-21T16:14:34.331" v="928" actId="2696"/>
        <pc:sldMkLst>
          <pc:docMk/>
          <pc:sldMk cId="164482346" sldId="276"/>
        </pc:sldMkLst>
      </pc:sldChg>
      <pc:sldChg chg="setBg">
        <pc:chgData name="Niloofar Hosseini" userId="eb3e3110-2622-43cd-88f0-a4c46bd91734" providerId="ADAL" clId="{5BF877DB-1F47-8A4C-BD8A-B1403608D944}" dt="2024-05-21T16:01:46.591" v="12"/>
        <pc:sldMkLst>
          <pc:docMk/>
          <pc:sldMk cId="2148573613" sldId="277"/>
        </pc:sldMkLst>
      </pc:sldChg>
      <pc:sldChg chg="setBg">
        <pc:chgData name="Niloofar Hosseini" userId="eb3e3110-2622-43cd-88f0-a4c46bd91734" providerId="ADAL" clId="{5BF877DB-1F47-8A4C-BD8A-B1403608D944}" dt="2024-05-21T16:01:41.559" v="10"/>
        <pc:sldMkLst>
          <pc:docMk/>
          <pc:sldMk cId="3620339498" sldId="278"/>
        </pc:sldMkLst>
      </pc:sldChg>
      <pc:sldChg chg="del">
        <pc:chgData name="Niloofar Hosseini" userId="eb3e3110-2622-43cd-88f0-a4c46bd91734" providerId="ADAL" clId="{5BF877DB-1F47-8A4C-BD8A-B1403608D944}" dt="2024-05-21T16:14:22.793" v="924" actId="2696"/>
        <pc:sldMkLst>
          <pc:docMk/>
          <pc:sldMk cId="2526016918" sldId="279"/>
        </pc:sldMkLst>
      </pc:sldChg>
      <pc:sldChg chg="del">
        <pc:chgData name="Niloofar Hosseini" userId="eb3e3110-2622-43cd-88f0-a4c46bd91734" providerId="ADAL" clId="{5BF877DB-1F47-8A4C-BD8A-B1403608D944}" dt="2024-05-21T16:14:22.801" v="925" actId="2696"/>
        <pc:sldMkLst>
          <pc:docMk/>
          <pc:sldMk cId="2183862995" sldId="280"/>
        </pc:sldMkLst>
      </pc:sldChg>
      <pc:sldChg chg="modSp add mod">
        <pc:chgData name="Niloofar Hosseini" userId="eb3e3110-2622-43cd-88f0-a4c46bd91734" providerId="ADAL" clId="{5BF877DB-1F47-8A4C-BD8A-B1403608D944}" dt="2024-05-21T16:08:39.101" v="487" actId="20577"/>
        <pc:sldMkLst>
          <pc:docMk/>
          <pc:sldMk cId="2228248332" sldId="281"/>
        </pc:sldMkLst>
        <pc:spChg chg="mod">
          <ac:chgData name="Niloofar Hosseini" userId="eb3e3110-2622-43cd-88f0-a4c46bd91734" providerId="ADAL" clId="{5BF877DB-1F47-8A4C-BD8A-B1403608D944}" dt="2024-05-21T16:08:39.101" v="487" actId="20577"/>
          <ac:spMkLst>
            <pc:docMk/>
            <pc:sldMk cId="2228248332" sldId="281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5BF877DB-1F47-8A4C-BD8A-B1403608D944}" dt="2024-05-21T16:09:10.014" v="537" actId="20577"/>
        <pc:sldMkLst>
          <pc:docMk/>
          <pc:sldMk cId="607867958" sldId="282"/>
        </pc:sldMkLst>
        <pc:spChg chg="mod">
          <ac:chgData name="Niloofar Hosseini" userId="eb3e3110-2622-43cd-88f0-a4c46bd91734" providerId="ADAL" clId="{5BF877DB-1F47-8A4C-BD8A-B1403608D944}" dt="2024-05-21T16:09:10.014" v="537" actId="20577"/>
          <ac:spMkLst>
            <pc:docMk/>
            <pc:sldMk cId="607867958" sldId="282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5BF877DB-1F47-8A4C-BD8A-B1403608D944}" dt="2024-05-21T16:10:23.744" v="649" actId="403"/>
        <pc:sldMkLst>
          <pc:docMk/>
          <pc:sldMk cId="2191286887" sldId="283"/>
        </pc:sldMkLst>
        <pc:spChg chg="mod">
          <ac:chgData name="Niloofar Hosseini" userId="eb3e3110-2622-43cd-88f0-a4c46bd91734" providerId="ADAL" clId="{5BF877DB-1F47-8A4C-BD8A-B1403608D944}" dt="2024-05-21T16:10:23.744" v="649" actId="403"/>
          <ac:spMkLst>
            <pc:docMk/>
            <pc:sldMk cId="2191286887" sldId="283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5BF877DB-1F47-8A4C-BD8A-B1403608D944}" dt="2024-05-21T16:11:07.578" v="745" actId="20577"/>
        <pc:sldMkLst>
          <pc:docMk/>
          <pc:sldMk cId="1299086615" sldId="284"/>
        </pc:sldMkLst>
        <pc:spChg chg="mod">
          <ac:chgData name="Niloofar Hosseini" userId="eb3e3110-2622-43cd-88f0-a4c46bd91734" providerId="ADAL" clId="{5BF877DB-1F47-8A4C-BD8A-B1403608D944}" dt="2024-05-21T16:11:07.578" v="745" actId="20577"/>
          <ac:spMkLst>
            <pc:docMk/>
            <pc:sldMk cId="1299086615" sldId="284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5BF877DB-1F47-8A4C-BD8A-B1403608D944}" dt="2024-05-21T16:12:07.869" v="809" actId="20577"/>
        <pc:sldMkLst>
          <pc:docMk/>
          <pc:sldMk cId="762694844" sldId="285"/>
        </pc:sldMkLst>
        <pc:spChg chg="mod">
          <ac:chgData name="Niloofar Hosseini" userId="eb3e3110-2622-43cd-88f0-a4c46bd91734" providerId="ADAL" clId="{5BF877DB-1F47-8A4C-BD8A-B1403608D944}" dt="2024-05-21T16:12:07.869" v="809" actId="20577"/>
          <ac:spMkLst>
            <pc:docMk/>
            <pc:sldMk cId="762694844" sldId="285"/>
            <ac:spMk id="4" creationId="{00000000-0000-0000-0000-000000000000}"/>
          </ac:spMkLst>
        </pc:spChg>
      </pc:sldChg>
      <pc:sldChg chg="modSp add mod ord replId">
        <pc:chgData name="Niloofar Hosseini" userId="eb3e3110-2622-43cd-88f0-a4c46bd91734" providerId="ADAL" clId="{5BF877DB-1F47-8A4C-BD8A-B1403608D944}" dt="2024-05-21T16:13:36.052" v="869" actId="20577"/>
        <pc:sldMkLst>
          <pc:docMk/>
          <pc:sldMk cId="4072504929" sldId="286"/>
        </pc:sldMkLst>
        <pc:spChg chg="mod">
          <ac:chgData name="Niloofar Hosseini" userId="eb3e3110-2622-43cd-88f0-a4c46bd91734" providerId="ADAL" clId="{5BF877DB-1F47-8A4C-BD8A-B1403608D944}" dt="2024-05-21T16:13:36.052" v="869" actId="20577"/>
          <ac:spMkLst>
            <pc:docMk/>
            <pc:sldMk cId="4072504929" sldId="286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5BF877DB-1F47-8A4C-BD8A-B1403608D944}" dt="2024-05-21T16:14:09.711" v="922" actId="20577"/>
        <pc:sldMkLst>
          <pc:docMk/>
          <pc:sldMk cId="2968889804" sldId="287"/>
        </pc:sldMkLst>
        <pc:spChg chg="mod">
          <ac:chgData name="Niloofar Hosseini" userId="eb3e3110-2622-43cd-88f0-a4c46bd91734" providerId="ADAL" clId="{5BF877DB-1F47-8A4C-BD8A-B1403608D944}" dt="2024-05-21T16:14:09.711" v="922" actId="20577"/>
          <ac:spMkLst>
            <pc:docMk/>
            <pc:sldMk cId="2968889804" sldId="287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5BF877DB-1F47-8A4C-BD8A-B1403608D944}" dt="2024-05-21T16:14:29.988" v="927" actId="20578"/>
        <pc:sldMkLst>
          <pc:docMk/>
          <pc:sldMk cId="1580268211" sldId="288"/>
        </pc:sldMkLst>
      </pc:sldChg>
      <pc:sldChg chg="add ord replId">
        <pc:chgData name="Niloofar Hosseini" userId="eb3e3110-2622-43cd-88f0-a4c46bd91734" providerId="ADAL" clId="{5BF877DB-1F47-8A4C-BD8A-B1403608D944}" dt="2024-05-21T16:14:29.988" v="927" actId="20578"/>
        <pc:sldMkLst>
          <pc:docMk/>
          <pc:sldMk cId="4045144420" sldId="289"/>
        </pc:sldMkLst>
      </pc:sldChg>
      <pc:sldChg chg="modSp add mod ord">
        <pc:chgData name="Niloofar Hosseini" userId="eb3e3110-2622-43cd-88f0-a4c46bd91734" providerId="ADAL" clId="{5BF877DB-1F47-8A4C-BD8A-B1403608D944}" dt="2024-05-21T16:14:56.552" v="961" actId="403"/>
        <pc:sldMkLst>
          <pc:docMk/>
          <pc:sldMk cId="509526665" sldId="290"/>
        </pc:sldMkLst>
        <pc:spChg chg="mod">
          <ac:chgData name="Niloofar Hosseini" userId="eb3e3110-2622-43cd-88f0-a4c46bd91734" providerId="ADAL" clId="{5BF877DB-1F47-8A4C-BD8A-B1403608D944}" dt="2024-05-21T16:14:56.552" v="961" actId="403"/>
          <ac:spMkLst>
            <pc:docMk/>
            <pc:sldMk cId="509526665" sldId="290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5BF877DB-1F47-8A4C-BD8A-B1403608D944}" dt="2024-05-21T16:01:36.142" v="8"/>
        <pc:sldMasterMkLst>
          <pc:docMk/>
          <pc:sldMasterMk cId="3834272444" sldId="2147483648"/>
        </pc:sldMasterMkLst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2978876641" sldId="2147483649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139579123" sldId="2147483650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467588143" sldId="2147483651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2258474232" sldId="2147483652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1633301" sldId="2147483653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1561595945" sldId="2147483654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4279762187" sldId="2147483655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3842706408" sldId="2147483656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55810396" sldId="2147483657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2033491927" sldId="2147483658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216752535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26EB2-C29C-47DE-BE44-E8AB1334BC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9A5C59-D3C0-485C-B60D-480AB911F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D11B4-AD0D-490A-8885-4A6C060D6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D0D4F-64A4-4288-BA1B-9D3401BF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6FCC0-B66C-467F-BCC7-9D0F06889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95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475E6-E2D1-416E-91DC-C23AB35CC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723788-D30F-4DD8-809D-496745E29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B6C22-D581-415E-A9A2-46A45556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6A9FF-5926-4B18-9B84-B8641FA4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BF737-D3AB-40C4-B13F-A36CC29B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476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0DB578-0A7D-42BC-BBD9-B0589FD77D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A5FB04-A0CF-419D-B393-4D4A353B7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9EE79-FEA8-4F67-AF07-C79FC065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A679C-9655-4CEC-B501-0EE216D76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FC13D-85FC-4714-A3CA-A8D618B97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801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48A7C-7072-4662-847D-27C55E676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D946F-9B52-4B4A-B2F3-8327D5929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3B9A5-F650-4BAE-A081-767A1647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F44F6-6B7B-4D89-A5DE-0C80298CC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0808D-3410-499A-B61B-6E4C3A14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52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166B-9810-4A24-8DC5-00DAECA3B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1A96CA-AE1D-4E0B-99A7-F177387C1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FD501-4CB9-4109-B9FC-37747FA9B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2733B-9FB3-4C34-8194-B539931F0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A5346-5FEA-4131-A585-D0F271B3B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327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78CEB-DD8D-4F02-9E74-F8638023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C11AB-8D8B-40B4-9ACD-7C106F778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64650B-D4EC-4776-8EB0-6E7B6205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FBDD04-2D1A-4B48-B5CF-0878D32C4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523D0-63F8-4D85-A0E8-C91A824D6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578E5B-2AA2-4344-AEE2-E29965B52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37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19414-CE50-42D9-AAAC-454D37887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11473-293D-445D-A57E-E68F65835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30435-0178-4231-B603-15145A95C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17B963-8F4E-49FA-A535-969460223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D83E46-8981-4391-87DE-3E006282D2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A930BE-5CB4-43FB-9C24-B08B0A2E5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38F69A-47A2-45A6-904A-2BB45FA35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58F2EC-478E-48B5-B25E-95311D5DB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52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79C02-E62B-4F8D-89EF-9F1ED2957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592323-D4B6-4A50-B6AA-4B11605CC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317F24-A1A3-4F7C-8F97-E3B76AECE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BB3756-0E03-46EB-81AA-0FD91D5DD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86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B7FDBC-F684-458C-B1CF-4078F332F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379C62-5ACA-4488-A26E-0235187A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5848C-483E-4C62-9C54-32E283E7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6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D6667-BBFB-4694-B243-69549EDD3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8D352-A4AD-40F1-9918-2EF34B587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923641-26D6-4776-AFA7-605329A89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F85BF-34A2-4D12-B9D6-004551D1D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76652-ACD7-4642-9D3A-D644B745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8E1B7-0D71-49A5-BE7A-B2336402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261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389E5-FB46-4DD2-9CD1-20AECEE2E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2CC866-3547-47B8-999E-BD8130BAF4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E43F9-7F55-4D90-8D49-881420A9B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28A96-BF2F-4F37-A915-355D97F85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11B283-CD61-4AE3-8CEC-DFAA1E89D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F5F07-79E5-474D-9589-1BA307BAD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84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66614C-4C31-4969-AC1B-59326D699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4673D-0422-4957-BD1A-2ED59D35A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04D84-4AE6-4DBC-9B7A-B41696D3B1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A7540-3B7E-44CB-BEC4-56D00DF3CCA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59585-4553-49C7-A3EB-0F6972C987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CBA54-F9F9-4C67-AE68-9630A5284A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75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0339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8663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بگذار درک کنم </a:t>
            </a:r>
            <a:r>
              <a:rPr lang="fa-IR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فرزندیم</a:t>
            </a:r>
            <a:endParaRPr lang="fa-IR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بگذار کشف کنم آزادیم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62694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8663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بینم </a:t>
            </a:r>
            <a:r>
              <a:rPr lang="fa-IR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کیستم</a:t>
            </a: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 در نگاه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درک کنم هستم میراث تو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2504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74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هدف از بودنم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حیات و </a:t>
            </a:r>
            <a:r>
              <a:rPr lang="fa-IR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زیستنم</a:t>
            </a:r>
            <a:r>
              <a:rPr lang="fa-IR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تنها تویی پدر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889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134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مبهوت از محبت و عشق تو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بس عظیم تر از درک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فدیه دادی مرا از گناه و خطا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جلالت را ببینم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268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134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چشیدم</a:t>
            </a: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و دیدم </a:t>
            </a:r>
            <a:r>
              <a:rPr lang="fa-IR" sz="5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نیکوییت</a:t>
            </a:r>
            <a:endParaRPr lang="fa-I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امانت پایدار تو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شیرین است چون عسل حضورت ای پدر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بخوان به </a:t>
            </a:r>
            <a:r>
              <a:rPr lang="fa-IR" sz="5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عمقهایت</a:t>
            </a:r>
            <a:endParaRPr lang="fa-I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144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2882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52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57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8663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  <a:endParaRPr lang="en-GB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مرا ببر </a:t>
            </a:r>
            <a:r>
              <a:rPr lang="fa-IR" sz="4800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عمقهایت</a:t>
            </a:r>
            <a:endParaRPr lang="fa-IR" sz="48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مرا بخوان به </a:t>
            </a:r>
            <a:r>
              <a:rPr lang="fa-IR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ژرفایت</a:t>
            </a:r>
            <a:endParaRPr lang="fa-IR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747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624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بگذار درک کنم فیض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بگذار بشنوم قلب تو را 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0635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74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وعده های تو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سازم زندگیم را من ای پدر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907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8663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عمیقترین</a:t>
            </a: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مکاشفات</a:t>
            </a: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عمیقترین</a:t>
            </a: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نیایشم</a:t>
            </a: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 ز قلب و جان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5891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8663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عمیقترین</a:t>
            </a: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پرستشم</a:t>
            </a: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 به سوی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 کمی عمیقتر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عمیقترین</a:t>
            </a:r>
            <a:r>
              <a:rPr lang="fa-IR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rPr>
              <a:t> چشیدن حضور تو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28248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74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فیض و رحم تو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آیم من به نزد </a:t>
            </a:r>
            <a:r>
              <a:rPr lang="fa-IR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تختت</a:t>
            </a:r>
            <a:r>
              <a:rPr lang="fa-IR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ای پدر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867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134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مبهوت از محبت و عشق تو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بس عظیم تر از درک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فدیه دادی مرا از گناه و خطا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جلالت را ببینم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286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134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چشیدم</a:t>
            </a: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و دیدم </a:t>
            </a:r>
            <a:r>
              <a:rPr lang="fa-IR" sz="5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نیکوییت</a:t>
            </a:r>
            <a:endParaRPr lang="fa-I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امانت پایدار تو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شیرین است چون عسل حضورت ای پدر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بخوان به </a:t>
            </a:r>
            <a:r>
              <a:rPr lang="fa-IR" sz="5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عمقهایت</a:t>
            </a:r>
            <a:endParaRPr lang="fa-I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086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216</Words>
  <Application>Microsoft Office PowerPoint</Application>
  <PresentationFormat>Widescreen</PresentationFormat>
  <Paragraphs>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10</cp:revision>
  <dcterms:created xsi:type="dcterms:W3CDTF">2018-08-22T22:18:28Z</dcterms:created>
  <dcterms:modified xsi:type="dcterms:W3CDTF">2025-02-21T17:58:47Z</dcterms:modified>
</cp:coreProperties>
</file>