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62" r:id="rId2"/>
    <p:sldId id="256" r:id="rId3"/>
    <p:sldId id="257" r:id="rId4"/>
    <p:sldId id="263" r:id="rId5"/>
    <p:sldId id="264" r:id="rId6"/>
    <p:sldId id="265" r:id="rId7"/>
    <p:sldId id="261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214"/>
    <p:restoredTop sz="94719"/>
  </p:normalViewPr>
  <p:slideViewPr>
    <p:cSldViewPr snapToGrid="0" snapToObjects="1">
      <p:cViewPr varScale="1">
        <p:scale>
          <a:sx n="81" d="100"/>
          <a:sy n="81" d="100"/>
        </p:scale>
        <p:origin x="374" y="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6FCC3CB3-041B-8046-8418-888288A29269}"/>
    <pc:docChg chg="undo custSel addSld delSld modSld">
      <pc:chgData name="Niloofar Hosseini" userId="eb3e3110-2622-43cd-88f0-a4c46bd91734" providerId="ADAL" clId="{6FCC3CB3-041B-8046-8418-888288A29269}" dt="2024-06-18T14:33:38.399" v="99" actId="20577"/>
      <pc:docMkLst>
        <pc:docMk/>
      </pc:docMkLst>
      <pc:sldChg chg="modSp mod">
        <pc:chgData name="Niloofar Hosseini" userId="eb3e3110-2622-43cd-88f0-a4c46bd91734" providerId="ADAL" clId="{6FCC3CB3-041B-8046-8418-888288A29269}" dt="2024-06-18T14:30:56.045" v="16" actId="20577"/>
        <pc:sldMkLst>
          <pc:docMk/>
          <pc:sldMk cId="4215340020" sldId="256"/>
        </pc:sldMkLst>
        <pc:spChg chg="mod">
          <ac:chgData name="Niloofar Hosseini" userId="eb3e3110-2622-43cd-88f0-a4c46bd91734" providerId="ADAL" clId="{6FCC3CB3-041B-8046-8418-888288A29269}" dt="2024-06-18T14:30:56.045" v="16" actId="20577"/>
          <ac:spMkLst>
            <pc:docMk/>
            <pc:sldMk cId="4215340020" sldId="256"/>
            <ac:spMk id="5" creationId="{955A18B9-485E-D743-8697-36B923EF3AF7}"/>
          </ac:spMkLst>
        </pc:spChg>
      </pc:sldChg>
      <pc:sldChg chg="modSp mod">
        <pc:chgData name="Niloofar Hosseini" userId="eb3e3110-2622-43cd-88f0-a4c46bd91734" providerId="ADAL" clId="{6FCC3CB3-041B-8046-8418-888288A29269}" dt="2024-06-18T14:31:12.137" v="19" actId="403"/>
        <pc:sldMkLst>
          <pc:docMk/>
          <pc:sldMk cId="703472395" sldId="257"/>
        </pc:sldMkLst>
        <pc:spChg chg="mod">
          <ac:chgData name="Niloofar Hosseini" userId="eb3e3110-2622-43cd-88f0-a4c46bd91734" providerId="ADAL" clId="{6FCC3CB3-041B-8046-8418-888288A29269}" dt="2024-06-18T14:31:12.137" v="19" actId="403"/>
          <ac:spMkLst>
            <pc:docMk/>
            <pc:sldMk cId="703472395" sldId="257"/>
            <ac:spMk id="5" creationId="{955A18B9-485E-D743-8697-36B923EF3AF7}"/>
          </ac:spMkLst>
        </pc:spChg>
      </pc:sldChg>
      <pc:sldChg chg="del">
        <pc:chgData name="Niloofar Hosseini" userId="eb3e3110-2622-43cd-88f0-a4c46bd91734" providerId="ADAL" clId="{6FCC3CB3-041B-8046-8418-888288A29269}" dt="2024-06-18T14:31:17.271" v="20" actId="2696"/>
        <pc:sldMkLst>
          <pc:docMk/>
          <pc:sldMk cId="3725294542" sldId="258"/>
        </pc:sldMkLst>
      </pc:sldChg>
      <pc:sldChg chg="del">
        <pc:chgData name="Niloofar Hosseini" userId="eb3e3110-2622-43cd-88f0-a4c46bd91734" providerId="ADAL" clId="{6FCC3CB3-041B-8046-8418-888288A29269}" dt="2024-06-18T14:31:17.511" v="21" actId="2696"/>
        <pc:sldMkLst>
          <pc:docMk/>
          <pc:sldMk cId="1042268245" sldId="259"/>
        </pc:sldMkLst>
      </pc:sldChg>
      <pc:sldChg chg="del">
        <pc:chgData name="Niloofar Hosseini" userId="eb3e3110-2622-43cd-88f0-a4c46bd91734" providerId="ADAL" clId="{6FCC3CB3-041B-8046-8418-888288A29269}" dt="2024-06-18T14:31:17.613" v="22" actId="2696"/>
        <pc:sldMkLst>
          <pc:docMk/>
          <pc:sldMk cId="3647859502" sldId="260"/>
        </pc:sldMkLst>
      </pc:sldChg>
      <pc:sldChg chg="modSp add mod">
        <pc:chgData name="Niloofar Hosseini" userId="eb3e3110-2622-43cd-88f0-a4c46bd91734" providerId="ADAL" clId="{6FCC3CB3-041B-8046-8418-888288A29269}" dt="2024-06-18T14:33:25.249" v="90" actId="20577"/>
        <pc:sldMkLst>
          <pc:docMk/>
          <pc:sldMk cId="1525690956" sldId="263"/>
        </pc:sldMkLst>
        <pc:spChg chg="mod">
          <ac:chgData name="Niloofar Hosseini" userId="eb3e3110-2622-43cd-88f0-a4c46bd91734" providerId="ADAL" clId="{6FCC3CB3-041B-8046-8418-888288A29269}" dt="2024-06-18T14:33:25.249" v="90" actId="20577"/>
          <ac:spMkLst>
            <pc:docMk/>
            <pc:sldMk cId="1525690956" sldId="263"/>
            <ac:spMk id="5" creationId="{955A18B9-485E-D743-8697-36B923EF3AF7}"/>
          </ac:spMkLst>
        </pc:spChg>
      </pc:sldChg>
      <pc:sldChg chg="add replId">
        <pc:chgData name="Niloofar Hosseini" userId="eb3e3110-2622-43cd-88f0-a4c46bd91734" providerId="ADAL" clId="{6FCC3CB3-041B-8046-8418-888288A29269}" dt="2024-06-18T14:31:20.086" v="23" actId="2890"/>
        <pc:sldMkLst>
          <pc:docMk/>
          <pc:sldMk cId="3342906357" sldId="264"/>
        </pc:sldMkLst>
      </pc:sldChg>
      <pc:sldChg chg="modSp add mod">
        <pc:chgData name="Niloofar Hosseini" userId="eb3e3110-2622-43cd-88f0-a4c46bd91734" providerId="ADAL" clId="{6FCC3CB3-041B-8046-8418-888288A29269}" dt="2024-06-18T14:33:38.399" v="99" actId="20577"/>
        <pc:sldMkLst>
          <pc:docMk/>
          <pc:sldMk cId="398710755" sldId="265"/>
        </pc:sldMkLst>
        <pc:spChg chg="mod">
          <ac:chgData name="Niloofar Hosseini" userId="eb3e3110-2622-43cd-88f0-a4c46bd91734" providerId="ADAL" clId="{6FCC3CB3-041B-8046-8418-888288A29269}" dt="2024-06-18T14:33:38.399" v="99" actId="20577"/>
          <ac:spMkLst>
            <pc:docMk/>
            <pc:sldMk cId="398710755" sldId="265"/>
            <ac:spMk id="5" creationId="{955A18B9-485E-D743-8697-36B923EF3AF7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4D2D8-EB92-A84A-A421-AD37C9A9E65B}" type="datetimeFigureOut">
              <a:rPr lang="en-DE" smtClean="0"/>
              <a:t>04/22/2025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861F5-B726-2D47-A294-550509651906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1377671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4D2D8-EB92-A84A-A421-AD37C9A9E65B}" type="datetimeFigureOut">
              <a:rPr lang="en-DE" smtClean="0"/>
              <a:t>04/22/2025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861F5-B726-2D47-A294-550509651906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4265793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4D2D8-EB92-A84A-A421-AD37C9A9E65B}" type="datetimeFigureOut">
              <a:rPr lang="en-DE" smtClean="0"/>
              <a:t>04/22/2025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861F5-B726-2D47-A294-550509651906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9014189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4D2D8-EB92-A84A-A421-AD37C9A9E65B}" type="datetimeFigureOut">
              <a:rPr lang="en-DE" smtClean="0"/>
              <a:t>04/22/2025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861F5-B726-2D47-A294-550509651906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40348281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4D2D8-EB92-A84A-A421-AD37C9A9E65B}" type="datetimeFigureOut">
              <a:rPr lang="en-DE" smtClean="0"/>
              <a:t>04/22/2025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861F5-B726-2D47-A294-550509651906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9195579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4D2D8-EB92-A84A-A421-AD37C9A9E65B}" type="datetimeFigureOut">
              <a:rPr lang="en-DE" smtClean="0"/>
              <a:t>04/22/2025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861F5-B726-2D47-A294-550509651906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042669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4D2D8-EB92-A84A-A421-AD37C9A9E65B}" type="datetimeFigureOut">
              <a:rPr lang="en-DE" smtClean="0"/>
              <a:t>04/22/2025</a:t>
            </a:fld>
            <a:endParaRPr lang="en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861F5-B726-2D47-A294-550509651906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6418167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4D2D8-EB92-A84A-A421-AD37C9A9E65B}" type="datetimeFigureOut">
              <a:rPr lang="en-DE" smtClean="0"/>
              <a:t>04/22/2025</a:t>
            </a:fld>
            <a:endParaRPr lang="en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861F5-B726-2D47-A294-550509651906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7234687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4D2D8-EB92-A84A-A421-AD37C9A9E65B}" type="datetimeFigureOut">
              <a:rPr lang="en-DE" smtClean="0"/>
              <a:t>04/22/2025</a:t>
            </a:fld>
            <a:endParaRPr lang="en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861F5-B726-2D47-A294-550509651906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448528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4D2D8-EB92-A84A-A421-AD37C9A9E65B}" type="datetimeFigureOut">
              <a:rPr lang="en-DE" smtClean="0"/>
              <a:t>04/22/2025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861F5-B726-2D47-A294-550509651906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2508850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4D2D8-EB92-A84A-A421-AD37C9A9E65B}" type="datetimeFigureOut">
              <a:rPr lang="en-DE" smtClean="0"/>
              <a:t>04/22/2025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861F5-B726-2D47-A294-550509651906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6822654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14D2D8-EB92-A84A-A421-AD37C9A9E65B}" type="datetimeFigureOut">
              <a:rPr lang="en-DE" smtClean="0"/>
              <a:t>04/22/2025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D861F5-B726-2D47-A294-550509651906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417867832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081226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955A18B9-485E-D743-8697-36B923EF3AF7}"/>
              </a:ext>
            </a:extLst>
          </p:cNvPr>
          <p:cNvSpPr/>
          <p:nvPr/>
        </p:nvSpPr>
        <p:spPr>
          <a:xfrm>
            <a:off x="0" y="0"/>
            <a:ext cx="12192000" cy="7096173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200000"/>
              </a:lnSpc>
            </a:pPr>
            <a:endParaRPr lang="fa-IR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20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ای خالق این جهان تویی نور بی کران</a:t>
            </a:r>
          </a:p>
          <a:p>
            <a:pPr algn="ctr" rtl="1">
              <a:lnSpc>
                <a:spcPct val="20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قدرت تو جاودان ، ای ایزد مهربان</a:t>
            </a:r>
          </a:p>
          <a:p>
            <a:pPr algn="ctr" rtl="1">
              <a:lnSpc>
                <a:spcPct val="200000"/>
              </a:lnSpc>
            </a:pPr>
            <a:endParaRPr lang="fa-IR" sz="5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200000"/>
              </a:lnSpc>
            </a:pPr>
            <a:endParaRPr lang="fa-IR" sz="1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200000"/>
              </a:lnSpc>
            </a:pPr>
            <a:endParaRPr lang="fa-IR" sz="1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200000"/>
              </a:lnSpc>
            </a:pPr>
            <a:endParaRPr lang="fa-IR" sz="1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42153400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955A18B9-485E-D743-8697-36B923EF3AF7}"/>
              </a:ext>
            </a:extLst>
          </p:cNvPr>
          <p:cNvSpPr/>
          <p:nvPr/>
        </p:nvSpPr>
        <p:spPr>
          <a:xfrm>
            <a:off x="0" y="0"/>
            <a:ext cx="12192000" cy="6926896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اکنون آزادم نما</a:t>
            </a: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از اسارت گناه</a:t>
            </a: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بر من ترحم فرما</a:t>
            </a: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بازهم ای شاه شاهان</a:t>
            </a:r>
          </a:p>
          <a:p>
            <a:pPr algn="ctr" rtl="1">
              <a:lnSpc>
                <a:spcPct val="150000"/>
              </a:lnSpc>
            </a:pPr>
            <a:endParaRPr lang="fa-IR" sz="5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1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7034723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955A18B9-485E-D743-8697-36B923EF3AF7}"/>
              </a:ext>
            </a:extLst>
          </p:cNvPr>
          <p:cNvSpPr/>
          <p:nvPr/>
        </p:nvSpPr>
        <p:spPr>
          <a:xfrm>
            <a:off x="0" y="0"/>
            <a:ext cx="12192000" cy="7096173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200000"/>
              </a:lnSpc>
            </a:pPr>
            <a:endParaRPr lang="fa-IR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20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ای </a:t>
            </a:r>
            <a:r>
              <a:rPr lang="fa-IR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خداوندم</a:t>
            </a: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عیسی ، ای خداوند یکتا</a:t>
            </a:r>
          </a:p>
          <a:p>
            <a:pPr algn="ctr" rtl="1">
              <a:lnSpc>
                <a:spcPct val="20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مرا از خواهش جسم ، با </a:t>
            </a:r>
            <a:r>
              <a:rPr lang="fa-IR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کلامت</a:t>
            </a: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کن رها</a:t>
            </a:r>
          </a:p>
          <a:p>
            <a:pPr algn="ctr" rtl="1">
              <a:lnSpc>
                <a:spcPct val="200000"/>
              </a:lnSpc>
            </a:pPr>
            <a:endParaRPr lang="fa-IR" sz="5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200000"/>
              </a:lnSpc>
            </a:pPr>
            <a:endParaRPr lang="fa-IR" sz="1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200000"/>
              </a:lnSpc>
            </a:pPr>
            <a:endParaRPr lang="fa-IR" sz="1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200000"/>
              </a:lnSpc>
            </a:pPr>
            <a:endParaRPr lang="fa-IR" sz="1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5256909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955A18B9-485E-D743-8697-36B923EF3AF7}"/>
              </a:ext>
            </a:extLst>
          </p:cNvPr>
          <p:cNvSpPr/>
          <p:nvPr/>
        </p:nvSpPr>
        <p:spPr>
          <a:xfrm>
            <a:off x="0" y="0"/>
            <a:ext cx="12192000" cy="6926896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اکنون آزادم نما</a:t>
            </a: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از اسارت گناه</a:t>
            </a: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بر من ترحم فرما</a:t>
            </a: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بازهم ای شاه شاهان</a:t>
            </a:r>
          </a:p>
          <a:p>
            <a:pPr algn="ctr" rtl="1">
              <a:lnSpc>
                <a:spcPct val="150000"/>
              </a:lnSpc>
            </a:pPr>
            <a:endParaRPr lang="fa-IR" sz="5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1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3429063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955A18B9-485E-D743-8697-36B923EF3AF7}"/>
              </a:ext>
            </a:extLst>
          </p:cNvPr>
          <p:cNvSpPr/>
          <p:nvPr/>
        </p:nvSpPr>
        <p:spPr>
          <a:xfrm>
            <a:off x="0" y="0"/>
            <a:ext cx="12192000" cy="6926896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اکنون آزادم کردی</a:t>
            </a: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از اسارت گناه</a:t>
            </a: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بر من ترحم کردی</a:t>
            </a: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بازهم ای شاه شاهان</a:t>
            </a:r>
          </a:p>
          <a:p>
            <a:pPr algn="ctr" rtl="1">
              <a:lnSpc>
                <a:spcPct val="150000"/>
              </a:lnSpc>
            </a:pPr>
            <a:endParaRPr lang="fa-IR" sz="5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1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987107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499704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</TotalTime>
  <Words>73</Words>
  <Application>Microsoft Office PowerPoint</Application>
  <PresentationFormat>Widescreen</PresentationFormat>
  <Paragraphs>25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 Hosseini</dc:creator>
  <cp:lastModifiedBy>Yalda Mirshekar</cp:lastModifiedBy>
  <cp:revision>2</cp:revision>
  <dcterms:created xsi:type="dcterms:W3CDTF">2022-03-03T18:45:57Z</dcterms:created>
  <dcterms:modified xsi:type="dcterms:W3CDTF">2025-04-22T15:03:22Z</dcterms:modified>
</cp:coreProperties>
</file>