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63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9585114B-3CB5-C049-83E8-76B54356E8AE}"/>
    <pc:docChg chg="undo custSel addSld delSld modSld sldOrd modMainMaster">
      <pc:chgData name="Niloofar Hosseini" userId="eb3e3110-2622-43cd-88f0-a4c46bd91734" providerId="ADAL" clId="{9585114B-3CB5-C049-83E8-76B54356E8AE}" dt="2024-05-21T15:59:37.089" v="237" actId="403"/>
      <pc:docMkLst>
        <pc:docMk/>
      </pc:docMkLst>
      <pc:sldChg chg="addSp delSp modSp mod setBg">
        <pc:chgData name="Niloofar Hosseini" userId="eb3e3110-2622-43cd-88f0-a4c46bd91734" providerId="ADAL" clId="{9585114B-3CB5-C049-83E8-76B54356E8AE}" dt="2024-05-21T15:56:43.534" v="129" actId="255"/>
        <pc:sldMkLst>
          <pc:docMk/>
          <pc:sldMk cId="237855959" sldId="256"/>
        </pc:sldMkLst>
        <pc:spChg chg="add del mod">
          <ac:chgData name="Niloofar Hosseini" userId="eb3e3110-2622-43cd-88f0-a4c46bd91734" providerId="ADAL" clId="{9585114B-3CB5-C049-83E8-76B54356E8AE}" dt="2024-05-21T15:56:12.621" v="120"/>
          <ac:spMkLst>
            <pc:docMk/>
            <pc:sldMk cId="237855959" sldId="256"/>
            <ac:spMk id="2" creationId="{34047A6B-8AA6-F97F-2B52-6AB890BAE529}"/>
          </ac:spMkLst>
        </pc:spChg>
        <pc:spChg chg="mod">
          <ac:chgData name="Niloofar Hosseini" userId="eb3e3110-2622-43cd-88f0-a4c46bd91734" providerId="ADAL" clId="{9585114B-3CB5-C049-83E8-76B54356E8AE}" dt="2024-05-21T15:56:43.534" v="129" actId="255"/>
          <ac:spMkLst>
            <pc:docMk/>
            <pc:sldMk cId="23785595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9585114B-3CB5-C049-83E8-76B54356E8AE}" dt="2024-05-21T15:58:05.464" v="210" actId="20577"/>
        <pc:sldMkLst>
          <pc:docMk/>
          <pc:sldMk cId="605427944" sldId="257"/>
        </pc:sldMkLst>
        <pc:spChg chg="mod">
          <ac:chgData name="Niloofar Hosseini" userId="eb3e3110-2622-43cd-88f0-a4c46bd91734" providerId="ADAL" clId="{9585114B-3CB5-C049-83E8-76B54356E8AE}" dt="2024-05-21T15:58:05.464" v="210" actId="20577"/>
          <ac:spMkLst>
            <pc:docMk/>
            <pc:sldMk cId="605427944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9585114B-3CB5-C049-83E8-76B54356E8AE}" dt="2024-05-21T15:58:46.429" v="214" actId="2696"/>
        <pc:sldMkLst>
          <pc:docMk/>
          <pc:sldMk cId="3502220414" sldId="258"/>
        </pc:sldMkLst>
      </pc:sldChg>
      <pc:sldChg chg="modSp mod">
        <pc:chgData name="Niloofar Hosseini" userId="eb3e3110-2622-43cd-88f0-a4c46bd91734" providerId="ADAL" clId="{9585114B-3CB5-C049-83E8-76B54356E8AE}" dt="2024-05-21T15:59:37.089" v="237" actId="403"/>
        <pc:sldMkLst>
          <pc:docMk/>
          <pc:sldMk cId="2413362835" sldId="259"/>
        </pc:sldMkLst>
        <pc:spChg chg="mod">
          <ac:chgData name="Niloofar Hosseini" userId="eb3e3110-2622-43cd-88f0-a4c46bd91734" providerId="ADAL" clId="{9585114B-3CB5-C049-83E8-76B54356E8AE}" dt="2024-05-21T15:59:37.089" v="237" actId="403"/>
          <ac:spMkLst>
            <pc:docMk/>
            <pc:sldMk cId="2413362835" sldId="259"/>
            <ac:spMk id="4" creationId="{00000000-0000-0000-0000-000000000000}"/>
          </ac:spMkLst>
        </pc:spChg>
      </pc:sldChg>
      <pc:sldChg chg="del setBg">
        <pc:chgData name="Niloofar Hosseini" userId="eb3e3110-2622-43cd-88f0-a4c46bd91734" providerId="ADAL" clId="{9585114B-3CB5-C049-83E8-76B54356E8AE}" dt="2024-05-21T15:56:35.494" v="128" actId="2696"/>
        <pc:sldMkLst>
          <pc:docMk/>
          <pc:sldMk cId="1247126775" sldId="260"/>
        </pc:sldMkLst>
      </pc:sldChg>
      <pc:sldChg chg="setBg">
        <pc:chgData name="Niloofar Hosseini" userId="eb3e3110-2622-43cd-88f0-a4c46bd91734" providerId="ADAL" clId="{9585114B-3CB5-C049-83E8-76B54356E8AE}" dt="2024-05-21T15:56:31.762" v="125"/>
        <pc:sldMkLst>
          <pc:docMk/>
          <pc:sldMk cId="3163823804" sldId="261"/>
        </pc:sldMkLst>
      </pc:sldChg>
      <pc:sldChg chg="add ord">
        <pc:chgData name="Niloofar Hosseini" userId="eb3e3110-2622-43cd-88f0-a4c46bd91734" providerId="ADAL" clId="{9585114B-3CB5-C049-83E8-76B54356E8AE}" dt="2024-05-21T15:56:34.576" v="127" actId="20578"/>
        <pc:sldMkLst>
          <pc:docMk/>
          <pc:sldMk cId="3699844769" sldId="262"/>
        </pc:sldMkLst>
      </pc:sldChg>
      <pc:sldChg chg="modSp add mod">
        <pc:chgData name="Niloofar Hosseini" userId="eb3e3110-2622-43cd-88f0-a4c46bd91734" providerId="ADAL" clId="{9585114B-3CB5-C049-83E8-76B54356E8AE}" dt="2024-05-21T15:58:39.567" v="213" actId="20577"/>
        <pc:sldMkLst>
          <pc:docMk/>
          <pc:sldMk cId="565346858" sldId="263"/>
        </pc:sldMkLst>
        <pc:spChg chg="mod">
          <ac:chgData name="Niloofar Hosseini" userId="eb3e3110-2622-43cd-88f0-a4c46bd91734" providerId="ADAL" clId="{9585114B-3CB5-C049-83E8-76B54356E8AE}" dt="2024-05-21T15:58:39.567" v="213" actId="20577"/>
          <ac:spMkLst>
            <pc:docMk/>
            <pc:sldMk cId="565346858" sldId="263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585114B-3CB5-C049-83E8-76B54356E8AE}" dt="2024-05-21T15:56:24.743" v="123"/>
        <pc:sldMasterMkLst>
          <pc:docMk/>
          <pc:sldMasterMk cId="4208134006" sldId="2147483648"/>
        </pc:sldMasterMkLst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141931779" sldId="2147483649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889104680" sldId="2147483650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150388797" sldId="2147483651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779722891" sldId="2147483652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982107202" sldId="2147483653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1496977165" sldId="2147483654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464123725" sldId="2147483655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80667646" sldId="2147483656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3705039158" sldId="2147483657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42794252" sldId="2147483658"/>
          </pc:sldLayoutMkLst>
        </pc:sldLayoutChg>
        <pc:sldLayoutChg chg="setBg">
          <pc:chgData name="Niloofar Hosseini" userId="eb3e3110-2622-43cd-88f0-a4c46bd91734" providerId="ADAL" clId="{9585114B-3CB5-C049-83E8-76B54356E8AE}" dt="2024-05-21T15:56:24.743" v="123"/>
          <pc:sldLayoutMkLst>
            <pc:docMk/>
            <pc:sldMasterMk cId="4208134006" sldId="2147483648"/>
            <pc:sldLayoutMk cId="2554190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8983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545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3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54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53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702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5821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9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07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303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4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9A86D-E428-4C04-B69F-39CEAFCD3EAF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B2B60-0E49-4922-96D8-D43863B27AA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40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3823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7408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آبی روان ساز در بیابان قلبم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نهرت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عیان ساز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تو سیراب گردم</a:t>
            </a:r>
          </a:p>
          <a:p>
            <a:pPr algn="ctr" rtl="1">
              <a:lnSpc>
                <a:spcPct val="150000"/>
              </a:lnSpc>
            </a:pPr>
            <a:endParaRPr lang="fa-IR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55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آهویی در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بیابانم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تشنه‌‌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نهر توست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قلب و جانم</a:t>
            </a: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427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6477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آهویی در 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بیابانم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تشنه‌‌</a:t>
            </a:r>
            <a:r>
              <a:rPr lang="fa-IR" sz="5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</a:t>
            </a: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روح توست</a:t>
            </a:r>
          </a:p>
          <a:p>
            <a:pPr algn="ctr"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این قلب و جانم</a:t>
            </a: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5346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3346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در نور تو ساکن 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خواهم از روح تو من پُر شوم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بر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گیر این روح و جانم خداوند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336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84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61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2019-10-17T11:37:43Z</dcterms:created>
  <dcterms:modified xsi:type="dcterms:W3CDTF">2025-04-22T14:47:55Z</dcterms:modified>
</cp:coreProperties>
</file>