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6" r:id="rId7"/>
    <p:sldId id="263" r:id="rId8"/>
    <p:sldId id="264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6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18.12.2019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1351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18.12.2019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850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18.12.2019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8376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18.12.2019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6073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18.12.2019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53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18.12.2019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3308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18.12.2019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023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18.12.2019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6287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18.12.2019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4334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18.12.2019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580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18.12.2019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6131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F520C-9C6D-42D7-A75F-FF01FB5E2E27}" type="datetimeFigureOut">
              <a:rPr lang="de-DE" smtClean="0"/>
              <a:t>18.12.2019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3388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959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3733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</a:pPr>
            <a:endParaRPr lang="fa-IR" sz="1000" b="1" i="0" u="none" strike="noStrike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fa-IR" sz="7200" b="1" i="0" u="none" strike="noStrike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اعـلام  کـنـم</a:t>
            </a:r>
            <a:endParaRPr lang="en-GB" sz="7200" b="1" i="0" u="none" strike="noStrike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fa-IR" sz="7200" b="1" i="0" u="none" strike="noStrike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خـداونـدم  زنـده اسـت</a:t>
            </a:r>
            <a:endParaRPr lang="fa-IR" sz="1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spcAft>
                <a:spcPts val="0"/>
              </a:spcAft>
              <a:buSzPct val="25000"/>
            </a:pPr>
            <a:endParaRPr lang="fa-IR" sz="2400" b="1" i="0" u="none" strike="noStrike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fa-IR" sz="72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۲</a:t>
            </a:r>
            <a:endParaRPr lang="fa-IR" sz="400000" b="1" i="0" u="none" strike="noStrike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24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71154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spcBef>
                <a:spcPts val="1320"/>
              </a:spcBef>
              <a:buSzPct val="25000"/>
            </a:pPr>
            <a:endParaRPr lang="fa-IR" sz="14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کل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کائنات </a:t>
            </a: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سرایند</a:t>
            </a:r>
          </a:p>
          <a:p>
            <a:pPr algn="ctr" rtl="1">
              <a:spcBef>
                <a:spcPts val="1320"/>
              </a:spcBef>
              <a:buSzPct val="25000"/>
            </a:pPr>
            <a:endParaRPr lang="fa-IR" sz="12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وحیاتم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در </a:t>
            </a: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مسیح</a:t>
            </a:r>
          </a:p>
          <a:p>
            <a:pPr algn="ctr" rtl="1">
              <a:spcBef>
                <a:spcPts val="1320"/>
              </a:spcBef>
              <a:buSzPct val="25000"/>
            </a:pPr>
            <a:endParaRPr lang="fa-IR" sz="12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اعلام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کنند خداوندم زنده است</a:t>
            </a:r>
          </a:p>
        </p:txBody>
      </p:sp>
    </p:spTree>
    <p:extLst>
      <p:ext uri="{BB962C8B-B14F-4D97-AF65-F5344CB8AC3E}">
        <p14:creationId xmlns:p14="http://schemas.microsoft.com/office/powerpoint/2010/main" val="188475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55765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spcBef>
                <a:spcPts val="1320"/>
              </a:spcBef>
              <a:buSzPct val="25000"/>
            </a:pPr>
            <a:endParaRPr lang="fa-IR" sz="14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زنده </a:t>
            </a: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است</a:t>
            </a:r>
          </a:p>
          <a:p>
            <a:pPr algn="ctr" rtl="1">
              <a:spcBef>
                <a:spcPts val="1320"/>
              </a:spcBef>
              <a:buSzPct val="25000"/>
            </a:pPr>
            <a:endParaRPr lang="fa-IR" sz="12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بارهایم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را </a:t>
            </a: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برداشت</a:t>
            </a:r>
          </a:p>
          <a:p>
            <a:pPr algn="ctr" rtl="1">
              <a:spcBef>
                <a:spcPts val="1320"/>
              </a:spcBef>
              <a:buSzPct val="25000"/>
            </a:pPr>
            <a:endParaRPr lang="fa-IR" sz="12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زنده است تا ابد اعلام کنم</a:t>
            </a:r>
          </a:p>
        </p:txBody>
      </p:sp>
    </p:spTree>
    <p:extLst>
      <p:ext uri="{BB962C8B-B14F-4D97-AF65-F5344CB8AC3E}">
        <p14:creationId xmlns:p14="http://schemas.microsoft.com/office/powerpoint/2010/main" val="425582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55765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spcBef>
                <a:spcPts val="1320"/>
              </a:spcBef>
              <a:buSzPct val="25000"/>
            </a:pPr>
            <a:endParaRPr lang="fa-IR" sz="14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فدیه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ی </a:t>
            </a: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گناهانم</a:t>
            </a:r>
          </a:p>
          <a:p>
            <a:pPr algn="ctr" rtl="1">
              <a:spcBef>
                <a:spcPts val="1320"/>
              </a:spcBef>
              <a:buSzPct val="25000"/>
            </a:pPr>
            <a:endParaRPr lang="fa-IR" sz="12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خون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پربهای </a:t>
            </a: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اوست</a:t>
            </a:r>
          </a:p>
          <a:p>
            <a:pPr algn="ctr" rtl="1">
              <a:spcBef>
                <a:spcPts val="1320"/>
              </a:spcBef>
              <a:buSzPct val="25000"/>
            </a:pPr>
            <a:endParaRPr lang="fa-IR" sz="12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خدایی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که قبرش امروز خالـیست</a:t>
            </a:r>
          </a:p>
        </p:txBody>
      </p:sp>
    </p:spTree>
    <p:extLst>
      <p:ext uri="{BB962C8B-B14F-4D97-AF65-F5344CB8AC3E}">
        <p14:creationId xmlns:p14="http://schemas.microsoft.com/office/powerpoint/2010/main" val="282527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3733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</a:pPr>
            <a:endParaRPr lang="fa-IR" sz="1000" b="1" i="0" u="none" strike="noStrike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fa-IR" sz="7200" b="1" i="0" u="none" strike="noStrike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اعـلام  کـنـم</a:t>
            </a:r>
            <a:endParaRPr lang="en-GB" sz="7200" b="1" i="0" u="none" strike="noStrike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fa-IR" sz="7200" b="1" i="0" u="none" strike="noStrike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خـداونـدم  زنـده اسـت</a:t>
            </a:r>
            <a:endParaRPr lang="fa-IR" sz="1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spcAft>
                <a:spcPts val="0"/>
              </a:spcAft>
              <a:buSzPct val="25000"/>
            </a:pPr>
            <a:endParaRPr lang="fa-IR" sz="2400" b="1" i="0" u="none" strike="noStrike" dirty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fa-IR" sz="72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۲</a:t>
            </a:r>
            <a:endParaRPr lang="fa-IR" sz="400000" b="1" i="0" u="none" strike="noStrike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9392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61921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spcBef>
                <a:spcPts val="1320"/>
              </a:spcBef>
              <a:buSzPct val="25000"/>
            </a:pPr>
            <a:endParaRPr lang="fa-IR" sz="14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چون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زنده </a:t>
            </a: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است</a:t>
            </a:r>
          </a:p>
          <a:p>
            <a:pPr algn="ctr" rtl="1">
              <a:spcBef>
                <a:spcPts val="1320"/>
              </a:spcBef>
              <a:buSzPct val="25000"/>
            </a:pPr>
            <a:endParaRPr lang="fa-IR" sz="12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از 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فـردا  </a:t>
            </a: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نـترسم</a:t>
            </a:r>
          </a:p>
          <a:p>
            <a:pPr algn="ctr" rtl="1">
              <a:spcBef>
                <a:spcPts val="1320"/>
              </a:spcBef>
              <a:buSzPct val="25000"/>
            </a:pPr>
            <a:endParaRPr lang="fa-IR" sz="12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چون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زنده </a:t>
            </a: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است ، تـرسـی 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نـدارم</a:t>
            </a:r>
          </a:p>
        </p:txBody>
      </p:sp>
    </p:spTree>
    <p:extLst>
      <p:ext uri="{BB962C8B-B14F-4D97-AF65-F5344CB8AC3E}">
        <p14:creationId xmlns:p14="http://schemas.microsoft.com/office/powerpoint/2010/main" val="124155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55765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spcBef>
                <a:spcPts val="1320"/>
              </a:spcBef>
              <a:buSzPct val="25000"/>
            </a:pPr>
            <a:endParaRPr lang="fa-IR" sz="14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چون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دانم </a:t>
            </a: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آینده در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دستان </a:t>
            </a: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توست</a:t>
            </a:r>
          </a:p>
          <a:p>
            <a:pPr algn="ctr" rtl="1">
              <a:spcBef>
                <a:spcPts val="1320"/>
              </a:spcBef>
              <a:buSzPct val="25000"/>
            </a:pPr>
            <a:endParaRPr lang="fa-IR" sz="12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پـس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زیـسـتن ارزش </a:t>
            </a: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دارد</a:t>
            </a:r>
          </a:p>
          <a:p>
            <a:pPr algn="ctr" rtl="1">
              <a:spcBef>
                <a:spcPts val="1320"/>
              </a:spcBef>
              <a:buSzPct val="25000"/>
            </a:pPr>
            <a:endParaRPr lang="fa-IR" sz="1200" b="1" dirty="0" smtClean="0">
              <a:ln w="0">
                <a:solidFill>
                  <a:schemeClr val="tx1"/>
                </a:solidFill>
              </a:ln>
              <a:effectLst>
                <a:glow rad="139700">
                  <a:schemeClr val="bg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600" b="1" dirty="0" smtClean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چون </a:t>
            </a:r>
            <a:r>
              <a:rPr lang="fa-IR" sz="6600" b="1" dirty="0">
                <a:ln w="0">
                  <a:solidFill>
                    <a:schemeClr val="tx1"/>
                  </a:solidFill>
                </a:ln>
                <a:effectLst>
                  <a:glow rad="139700">
                    <a:schemeClr val="bg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تو زنده ای </a:t>
            </a:r>
          </a:p>
        </p:txBody>
      </p:sp>
    </p:spTree>
    <p:extLst>
      <p:ext uri="{BB962C8B-B14F-4D97-AF65-F5344CB8AC3E}">
        <p14:creationId xmlns:p14="http://schemas.microsoft.com/office/powerpoint/2010/main" val="63224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817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73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Niloofar</cp:lastModifiedBy>
  <cp:revision>7</cp:revision>
  <dcterms:created xsi:type="dcterms:W3CDTF">2019-08-28T18:34:57Z</dcterms:created>
  <dcterms:modified xsi:type="dcterms:W3CDTF">2019-12-18T22:50:05Z</dcterms:modified>
</cp:coreProperties>
</file>