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64" r:id="rId2"/>
    <p:sldId id="256" r:id="rId3"/>
    <p:sldId id="260" r:id="rId4"/>
    <p:sldId id="257" r:id="rId5"/>
    <p:sldId id="265" r:id="rId6"/>
    <p:sldId id="266" r:id="rId7"/>
    <p:sldId id="259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000872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3555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4358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3016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6671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9241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7188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665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6005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Area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 Area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1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989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71919" y="19251"/>
            <a:ext cx="12031038" cy="6838748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دلى </a:t>
            </a:r>
            <a:r>
              <a:rPr lang="ar-SA" sz="6600" b="1" i="0" u="none" strike="noStrike" cap="none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طاهر تو </a:t>
            </a:r>
            <a:r>
              <a:rPr lang="ar-SA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در </a:t>
            </a:r>
            <a:r>
              <a:rPr lang="ar-SA" sz="6600" b="1" i="0" u="none" strike="noStrike" cap="none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من </a:t>
            </a:r>
            <a:endParaRPr lang="fa-I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66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بـیـافـریـن خـدایـم</a:t>
            </a:r>
            <a:r>
              <a:rPr lang="ar-SA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endParaRPr sz="1400" b="1" i="0" u="none" strike="noStrike" cap="none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6600" b="1" i="0" u="none" strike="noStrike" cap="none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مگير </a:t>
            </a:r>
            <a:r>
              <a:rPr lang="ar-SA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روى</a:t>
            </a:r>
            <a:r>
              <a:rPr lang="fa-IR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پاكت</a:t>
            </a:r>
            <a:r>
              <a:rPr lang="fa-IR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را </a:t>
            </a:r>
            <a:endParaRPr lang="fa-I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تو</a:t>
            </a:r>
            <a:r>
              <a:rPr lang="fa-IR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از</a:t>
            </a:r>
            <a:r>
              <a:rPr lang="fa-IR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من اى</a:t>
            </a:r>
            <a:r>
              <a:rPr lang="fa-IR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i="0" u="none" strike="noStrike" cap="none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عيسايم </a:t>
            </a:r>
            <a:endParaRPr sz="6600" b="1" i="0" u="none" strike="noStrike" cap="none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71919" y="57751"/>
            <a:ext cx="12031038" cy="6800247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مـرا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یـا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رى 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کـن 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تـا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en-GB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بـا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شـادی اطـاعـت کـنم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دل تـو را بـشـناسـم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صـدایـت را بـشـنـوم</a:t>
            </a:r>
            <a:endParaRPr lang="ar-SA" sz="66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4988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0" y="-38501"/>
            <a:ext cx="12192000" cy="6896501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تو 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از من قربانى نخواستى 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بلكه روح و دلم را هديه ى جانم را 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پس قلبى تازه در من ساز خدايم 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( تا صدايت بشنوم و با تو راه  روم ) ٢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71919" y="0"/>
            <a:ext cx="12031038" cy="685799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دلى طاهر تو در من </a:t>
            </a:r>
            <a:endParaRPr lang="fa-IR" sz="66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بـیـافـریـن خـدایـم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endParaRPr sz="66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مگير روى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پاكت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را </a:t>
            </a:r>
            <a:endParaRPr lang="fa-IR" sz="66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  <a:sym typeface="Times New Roman"/>
            </a:endParaRP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تو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از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من اى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عيسايم </a:t>
            </a:r>
            <a:endParaRPr sz="66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12519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71919" y="125127"/>
            <a:ext cx="12031038" cy="6732871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مـرا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یـا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رى 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کـن 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تـا</a:t>
            </a:r>
            <a:r>
              <a:rPr lang="ar-SA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en-GB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 </a:t>
            </a: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بـا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شـادی اطـاعـت کـنم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دل تـو را بـشـناسـم</a:t>
            </a:r>
          </a:p>
          <a:p>
            <a:pPr rtl="1">
              <a:lnSpc>
                <a:spcPct val="150000"/>
              </a:lnSpc>
              <a:buClr>
                <a:srgbClr val="FFFF00"/>
              </a:buClr>
              <a:buSzPct val="25000"/>
            </a:pPr>
            <a:r>
              <a:rPr lang="fa-IR" sz="66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  <a:sym typeface="Times New Roman"/>
              </a:rPr>
              <a:t>صـدایـت را بـشـنـوم</a:t>
            </a:r>
            <a:endParaRPr lang="ar-SA" sz="66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639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1" y="0"/>
            <a:ext cx="12192000" cy="68580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</a:rPr>
              <a:t>تو </a:t>
            </a:r>
            <a:r>
              <a:rPr lang="ar-SA" sz="48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</a:rPr>
              <a:t>اين هديه را خوار نمى شمارى </a:t>
            </a:r>
            <a:endParaRPr sz="48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</a:rPr>
              <a:t>از اين هديه تو شادى </a:t>
            </a:r>
            <a:endParaRPr lang="fa-IR" sz="48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</a:rPr>
              <a:t>جانم را دوست مى دارى</a:t>
            </a:r>
            <a:endParaRPr sz="48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</a:rPr>
              <a:t>پس قلبى تازه در من ساز خدايم </a:t>
            </a:r>
            <a:endParaRPr sz="4800" b="1" dirty="0">
              <a:ln>
                <a:solidFill>
                  <a:schemeClr val="bg1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/>
              <a:cs typeface="+mn-cs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/>
                <a:cs typeface="+mn-cs"/>
              </a:rPr>
              <a:t>تا صدايت بشنوم و با تو راه روم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2936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128</Words>
  <Application>Microsoft Office PowerPoint</Application>
  <PresentationFormat>Widescreen</PresentationFormat>
  <Paragraphs>25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Niloofar</cp:lastModifiedBy>
  <cp:revision>5</cp:revision>
  <dcterms:modified xsi:type="dcterms:W3CDTF">2019-11-11T18:52:23Z</dcterms:modified>
</cp:coreProperties>
</file>