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5" r:id="rId1"/>
  </p:sldMasterIdLst>
  <p:notesMasterIdLst>
    <p:notesMasterId r:id="rId7"/>
  </p:notes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XB Zar" panose="02000506090000020003" pitchFamily="2" charset="-78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4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04596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0933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8966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1388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2786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059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751011" y="609600"/>
            <a:ext cx="8676222" cy="3200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4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751011" y="3886200"/>
            <a:ext cx="8676222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1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ctr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ctr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ctr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ctr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ctr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ctr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ctr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noramic Picture with 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1141412" y="4732864"/>
            <a:ext cx="9906000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2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pic" idx="2"/>
          </p:nvPr>
        </p:nvSpPr>
        <p:spPr>
          <a:xfrm>
            <a:off x="1979611" y="932112"/>
            <a:ext cx="8225943" cy="3164975"/>
          </a:xfrm>
          <a:prstGeom prst="roundRect">
            <a:avLst>
              <a:gd name="adj" fmla="val 4380"/>
            </a:avLst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1141412" y="5299603"/>
            <a:ext cx="9906000" cy="493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1141412" y="609600"/>
            <a:ext cx="9905998" cy="3124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1141411" y="4343400"/>
            <a:ext cx="9906000" cy="1447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with Ca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/>
        </p:nvSpPr>
        <p:spPr>
          <a:xfrm>
            <a:off x="836612" y="786824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Century Gothic"/>
              <a:buNone/>
            </a:pPr>
            <a:r>
              <a:rPr lang="ar-SA" sz="80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10437811" y="2743200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Clr>
                <a:schemeClr val="accent1"/>
              </a:buClr>
              <a:buSzPct val="25000"/>
              <a:buFont typeface="Century Gothic"/>
              <a:buNone/>
            </a:pPr>
            <a:r>
              <a:rPr lang="ar-SA" sz="80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”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1446212" y="609600"/>
            <a:ext cx="9296397" cy="274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1674811" y="3352800"/>
            <a:ext cx="8839201" cy="381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2"/>
          </p:nvPr>
        </p:nvSpPr>
        <p:spPr>
          <a:xfrm>
            <a:off x="1141411" y="4343400"/>
            <a:ext cx="9906000" cy="1447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85750" marR="0" lvl="0" indent="-28575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ame Card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1141412" y="3308580"/>
            <a:ext cx="9906000" cy="146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141409" y="4777380"/>
            <a:ext cx="9906000" cy="860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marR="0" lvl="0" indent="-15875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Name Card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/>
        </p:nvSpPr>
        <p:spPr>
          <a:xfrm>
            <a:off x="836612" y="786824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Century Gothic"/>
              <a:buNone/>
            </a:pPr>
            <a:r>
              <a:rPr lang="ar-SA" sz="80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10437811" y="2743200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Clr>
                <a:schemeClr val="accent1"/>
              </a:buClr>
              <a:buSzPct val="25000"/>
              <a:buFont typeface="Century Gothic"/>
              <a:buNone/>
            </a:pPr>
            <a:r>
              <a:rPr lang="ar-SA" sz="80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”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1446212" y="609600"/>
            <a:ext cx="9296397" cy="274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1141412" y="3886200"/>
            <a:ext cx="9906000" cy="88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285750" marR="0" lvl="0" indent="-285750" algn="l" rtl="0">
              <a:spcBef>
                <a:spcPts val="4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2"/>
          </p:nvPr>
        </p:nvSpPr>
        <p:spPr>
          <a:xfrm>
            <a:off x="1141411" y="4775200"/>
            <a:ext cx="9906000" cy="101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rue or False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1141412" y="609600"/>
            <a:ext cx="9905998" cy="274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1141412" y="3505200"/>
            <a:ext cx="9906000" cy="83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285750" marR="0" lvl="0" indent="-285750" algn="l" rtl="0">
              <a:spcBef>
                <a:spcPts val="5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2"/>
          </p:nvPr>
        </p:nvSpPr>
        <p:spPr>
          <a:xfrm>
            <a:off x="1141411" y="4343400"/>
            <a:ext cx="9906000" cy="1447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1141412" y="609600"/>
            <a:ext cx="9905997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 rot="5400000">
            <a:off x="4532311" y="-723899"/>
            <a:ext cx="3124200" cy="99059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marR="0" lvl="0" indent="-15875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 rot="5400000">
            <a:off x="7351354" y="2095142"/>
            <a:ext cx="5181601" cy="22105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 rot="5400000">
            <a:off x="2322511" y="-571500"/>
            <a:ext cx="5181600" cy="7543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marR="0" lvl="0" indent="-15875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1141412" y="609600"/>
            <a:ext cx="9905997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1141412" y="2666999"/>
            <a:ext cx="9905997" cy="3124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85750" marR="0" lvl="0" indent="-15875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751013" y="3308580"/>
            <a:ext cx="8686800" cy="146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4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751010" y="4777380"/>
            <a:ext cx="8686800" cy="860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141412" y="609600"/>
            <a:ext cx="9905997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1141412" y="2666999"/>
            <a:ext cx="4876799" cy="3124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85750" marR="0" lvl="0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968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9525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9525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6170612" y="2667000"/>
            <a:ext cx="4876799" cy="3124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85750" marR="0" lvl="0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968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9525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9525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141412" y="609600"/>
            <a:ext cx="9905997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429279" y="2658533"/>
            <a:ext cx="4588930" cy="576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5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0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1141412" y="3243261"/>
            <a:ext cx="4876799" cy="2547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marR="0" lvl="0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968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9525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9525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6443132" y="2667000"/>
            <a:ext cx="4604279" cy="576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5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20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1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6170612" y="3243261"/>
            <a:ext cx="4876801" cy="2547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marR="0" lvl="0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968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9525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9525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1141412" y="609600"/>
            <a:ext cx="9905997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141411" y="1600200"/>
            <a:ext cx="3549121" cy="1371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2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03812" y="609600"/>
            <a:ext cx="5943601" cy="518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85750" marR="0" lvl="0" indent="-15875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3970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3970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3970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3970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1141411" y="2971800"/>
            <a:ext cx="3549121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141411" y="1600200"/>
            <a:ext cx="5334001" cy="1371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2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7433732" y="-18288"/>
            <a:ext cx="3276599" cy="6903719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141411" y="2971800"/>
            <a:ext cx="5334001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1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Arial"/>
              <a:buNone/>
              <a:defRPr sz="9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6399212" y="5883275"/>
            <a:ext cx="914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5105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10742611" y="5883275"/>
            <a:ext cx="3225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6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41412" y="609600"/>
            <a:ext cx="9905997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entury Gothic"/>
              <a:buNone/>
              <a:defRPr sz="3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41412" y="2666999"/>
            <a:ext cx="9905997" cy="3124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85750" marR="0" lvl="0" indent="-158750" algn="l" rtl="0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200150" marR="0" lvl="2" indent="-184150" algn="l" rtl="0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543050" marR="0" lvl="3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000250" marR="0" lvl="4" indent="-82550" algn="l" rtl="0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4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514600" marR="0" lvl="5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971800" marR="0" lvl="6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429000" marR="0" lvl="7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886200" marR="0" lvl="8" indent="-152400" algn="l" rtl="0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SzPct val="100000"/>
              <a:buFont typeface="Arial"/>
              <a:buChar char="•"/>
              <a:defRPr sz="1200" b="0" i="0" u="none" strike="noStrike" cap="small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837611" y="5883275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55116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81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20548"/>
            <a:ext cx="12192000" cy="6837452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000" b="1" i="0" u="none" strike="noStrike" cap="none" dirty="0" smtClean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marL="0" marR="0" lvl="0" indent="0" algn="ctr" rtl="1"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چون </a:t>
            </a:r>
            <a:r>
              <a:rPr lang="fa-IR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ریزد</a:t>
            </a:r>
            <a:r>
              <a:rPr lang="fa-IR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باران</a:t>
            </a:r>
            <a:r>
              <a:rPr lang="fa-IR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روح </a:t>
            </a:r>
            <a:r>
              <a:rPr lang="fa-IR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تو</a:t>
            </a:r>
            <a:endParaRPr lang="fa-IR" sz="6600" b="1" i="0" u="none" strike="noStrike" cap="none" dirty="0" smtClean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marL="0" marR="0" lvl="0" indent="0" algn="ctr" rtl="1"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1050" b="1" i="0" u="none" strike="noStrike" cap="none" dirty="0" smtClean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marL="0" marR="0" lvl="0" indent="0" algn="ctr" rtl="1"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بــر  </a:t>
            </a:r>
            <a:r>
              <a:rPr lang="fa-IR" sz="6600" b="1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کــویــر </a:t>
            </a: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قــلــبـم</a:t>
            </a:r>
          </a:p>
          <a:p>
            <a:pPr marL="0" marR="0" lvl="0" indent="0" algn="ctr" rtl="1"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ar-SA" sz="1050" b="1" i="0" u="none" strike="noStrike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marL="0" marR="0" lvl="0" indent="0" algn="ctr" rtl="1"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6600" b="1" i="0" u="none" strike="noStrike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بـیـابـان </a:t>
            </a:r>
            <a:r>
              <a:rPr lang="fa-IR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هـا </a:t>
            </a: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بـوسـتـان </a:t>
            </a: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می </a:t>
            </a:r>
            <a:r>
              <a:rPr lang="ar-SA" sz="660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گردد</a:t>
            </a:r>
            <a:endParaRPr lang="fa-IR" sz="6600" b="1" i="0" u="none" strike="noStrike" cap="none" dirty="0" smtClean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marL="0" marR="0" lvl="0" indent="0" algn="ctr" rtl="1"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1050" b="1" i="0" u="none" strike="noStrike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endParaRPr lang="fa-IR" sz="1050" b="1" i="0" u="none" strike="noStrike" cap="none" dirty="0" smtClean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marL="0" marR="0" lvl="0" indent="0" algn="ctr" rtl="1"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6600" b="1" cap="none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بـا  لـمـس  روحـت</a:t>
            </a:r>
            <a:endParaRPr lang="ar-SA" sz="6600" b="1" i="0" u="none" strike="noStrike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200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شـفـایـی </a:t>
            </a:r>
            <a:r>
              <a:rPr lang="ar-SA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تـازه  </a:t>
            </a:r>
            <a:r>
              <a:rPr lang="ar-SA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بـخـشـد</a:t>
            </a:r>
            <a:r>
              <a:rPr lang="ar-SA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endParaRPr lang="fa-IR" sz="660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105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جـانـم  را  سـیـر  گـردانـد</a:t>
            </a: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endParaRPr lang="ar-SA" sz="105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ســرودی  تـازه  نـهـد</a:t>
            </a: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105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بــر  لــب هـای  تـرسـانـم</a:t>
            </a:r>
            <a:endParaRPr lang="ar-SA" sz="660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767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200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ar-SA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آزاد</a:t>
            </a: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یـم</a:t>
            </a:r>
            <a:r>
              <a:rPr lang="ar-SA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بـا  لـمـس </a:t>
            </a:r>
            <a:r>
              <a:rPr lang="ar-SA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 او</a:t>
            </a:r>
            <a:endParaRPr lang="fa-IR" sz="660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105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پـیـروزیـم  در  نـام  او</a:t>
            </a: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endParaRPr lang="ar-SA" sz="105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بـیـابـان  بـوسـتـان  شود</a:t>
            </a: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105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  <a:p>
            <a:pPr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6600" b="1" cap="non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XB Zar" panose="02000506090000020003" pitchFamily="2" charset="-78"/>
                <a:ea typeface="Times New Roman"/>
                <a:cs typeface="+mn-cs"/>
                <a:sym typeface="Times New Roman"/>
              </a:rPr>
              <a:t>بــوستـان  هـا  جــنـگـل  شود</a:t>
            </a:r>
            <a:endParaRPr lang="ar-SA" sz="6600" b="1" cap="non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XB Zar" panose="02000506090000020003" pitchFamily="2" charset="-78"/>
              <a:ea typeface="Times New Roman"/>
              <a:cs typeface="+mn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6298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427764"/>
      </p:ext>
    </p:extLst>
  </p:cSld>
  <p:clrMapOvr>
    <a:masterClrMapping/>
  </p:clrMapOvr>
</p:sld>
</file>

<file path=ppt/theme/theme1.xml><?xml version="1.0" encoding="utf-8"?>
<a:theme xmlns:a="http://schemas.openxmlformats.org/drawingml/2006/main" name="Mesh">
  <a:themeElements>
    <a:clrScheme name="Mesh">
      <a:dk1>
        <a:srgbClr val="000000"/>
      </a:dk1>
      <a:lt1>
        <a:srgbClr val="FFFFFF"/>
      </a:lt1>
      <a:dk2>
        <a:srgbClr val="363D46"/>
      </a:dk2>
      <a:lt2>
        <a:srgbClr val="EBEBEB"/>
      </a:lt2>
      <a:accent1>
        <a:srgbClr val="6F6F6F"/>
      </a:accent1>
      <a:accent2>
        <a:srgbClr val="BFBFA5"/>
      </a:accent2>
      <a:accent3>
        <a:srgbClr val="DCD084"/>
      </a:accent3>
      <a:accent4>
        <a:srgbClr val="E7BF5F"/>
      </a:accent4>
      <a:accent5>
        <a:srgbClr val="E9A039"/>
      </a:accent5>
      <a:accent6>
        <a:srgbClr val="CF7133"/>
      </a:accent6>
      <a:hlink>
        <a:srgbClr val="F28943"/>
      </a:hlink>
      <a:folHlink>
        <a:srgbClr val="F1B76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49</Words>
  <Application>Microsoft Office PowerPoint</Application>
  <PresentationFormat>Widescreen</PresentationFormat>
  <Paragraphs>24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XB Zar</vt:lpstr>
      <vt:lpstr>Times New Roman</vt:lpstr>
      <vt:lpstr>Mesh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Niloofar</cp:lastModifiedBy>
  <cp:revision>5</cp:revision>
  <dcterms:modified xsi:type="dcterms:W3CDTF">2019-11-11T18:45:44Z</dcterms:modified>
</cp:coreProperties>
</file>