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6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62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7" autoAdjust="0"/>
    <p:restoredTop sz="94660"/>
  </p:normalViewPr>
  <p:slideViewPr>
    <p:cSldViewPr snapToGrid="0">
      <p:cViewPr varScale="1">
        <p:scale>
          <a:sx n="96" d="100"/>
          <a:sy n="96" d="100"/>
        </p:scale>
        <p:origin x="60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loofar Hosseini" userId="eb3e3110-2622-43cd-88f0-a4c46bd91734" providerId="ADAL" clId="{9585114B-3CB5-C049-83E8-76B54356E8AE}"/>
    <pc:docChg chg="undo custSel addSld delSld modSld sldOrd modMainMaster">
      <pc:chgData name="Niloofar Hosseini" userId="eb3e3110-2622-43cd-88f0-a4c46bd91734" providerId="ADAL" clId="{9585114B-3CB5-C049-83E8-76B54356E8AE}" dt="2024-05-21T15:59:37.089" v="237" actId="403"/>
      <pc:docMkLst>
        <pc:docMk/>
      </pc:docMkLst>
      <pc:sldChg chg="addSp delSp modSp mod setBg">
        <pc:chgData name="Niloofar Hosseini" userId="eb3e3110-2622-43cd-88f0-a4c46bd91734" providerId="ADAL" clId="{9585114B-3CB5-C049-83E8-76B54356E8AE}" dt="2024-05-21T15:56:43.534" v="129" actId="255"/>
        <pc:sldMkLst>
          <pc:docMk/>
          <pc:sldMk cId="237855959" sldId="256"/>
        </pc:sldMkLst>
        <pc:spChg chg="add del mod">
          <ac:chgData name="Niloofar Hosseini" userId="eb3e3110-2622-43cd-88f0-a4c46bd91734" providerId="ADAL" clId="{9585114B-3CB5-C049-83E8-76B54356E8AE}" dt="2024-05-21T15:56:12.621" v="120"/>
          <ac:spMkLst>
            <pc:docMk/>
            <pc:sldMk cId="237855959" sldId="256"/>
            <ac:spMk id="2" creationId="{34047A6B-8AA6-F97F-2B52-6AB890BAE529}"/>
          </ac:spMkLst>
        </pc:spChg>
        <pc:spChg chg="mod">
          <ac:chgData name="Niloofar Hosseini" userId="eb3e3110-2622-43cd-88f0-a4c46bd91734" providerId="ADAL" clId="{9585114B-3CB5-C049-83E8-76B54356E8AE}" dt="2024-05-21T15:56:43.534" v="129" actId="255"/>
          <ac:spMkLst>
            <pc:docMk/>
            <pc:sldMk cId="237855959" sldId="256"/>
            <ac:spMk id="4" creationId="{00000000-0000-0000-0000-000000000000}"/>
          </ac:spMkLst>
        </pc:spChg>
      </pc:sldChg>
      <pc:sldChg chg="modSp mod">
        <pc:chgData name="Niloofar Hosseini" userId="eb3e3110-2622-43cd-88f0-a4c46bd91734" providerId="ADAL" clId="{9585114B-3CB5-C049-83E8-76B54356E8AE}" dt="2024-05-21T15:58:05.464" v="210" actId="20577"/>
        <pc:sldMkLst>
          <pc:docMk/>
          <pc:sldMk cId="605427944" sldId="257"/>
        </pc:sldMkLst>
        <pc:spChg chg="mod">
          <ac:chgData name="Niloofar Hosseini" userId="eb3e3110-2622-43cd-88f0-a4c46bd91734" providerId="ADAL" clId="{9585114B-3CB5-C049-83E8-76B54356E8AE}" dt="2024-05-21T15:58:05.464" v="210" actId="20577"/>
          <ac:spMkLst>
            <pc:docMk/>
            <pc:sldMk cId="605427944" sldId="257"/>
            <ac:spMk id="4" creationId="{00000000-0000-0000-0000-000000000000}"/>
          </ac:spMkLst>
        </pc:spChg>
      </pc:sldChg>
      <pc:sldChg chg="del">
        <pc:chgData name="Niloofar Hosseini" userId="eb3e3110-2622-43cd-88f0-a4c46bd91734" providerId="ADAL" clId="{9585114B-3CB5-C049-83E8-76B54356E8AE}" dt="2024-05-21T15:58:46.429" v="214" actId="2696"/>
        <pc:sldMkLst>
          <pc:docMk/>
          <pc:sldMk cId="3502220414" sldId="258"/>
        </pc:sldMkLst>
      </pc:sldChg>
      <pc:sldChg chg="modSp mod">
        <pc:chgData name="Niloofar Hosseini" userId="eb3e3110-2622-43cd-88f0-a4c46bd91734" providerId="ADAL" clId="{9585114B-3CB5-C049-83E8-76B54356E8AE}" dt="2024-05-21T15:59:37.089" v="237" actId="403"/>
        <pc:sldMkLst>
          <pc:docMk/>
          <pc:sldMk cId="2413362835" sldId="259"/>
        </pc:sldMkLst>
        <pc:spChg chg="mod">
          <ac:chgData name="Niloofar Hosseini" userId="eb3e3110-2622-43cd-88f0-a4c46bd91734" providerId="ADAL" clId="{9585114B-3CB5-C049-83E8-76B54356E8AE}" dt="2024-05-21T15:59:37.089" v="237" actId="403"/>
          <ac:spMkLst>
            <pc:docMk/>
            <pc:sldMk cId="2413362835" sldId="259"/>
            <ac:spMk id="4" creationId="{00000000-0000-0000-0000-000000000000}"/>
          </ac:spMkLst>
        </pc:spChg>
      </pc:sldChg>
      <pc:sldChg chg="del setBg">
        <pc:chgData name="Niloofar Hosseini" userId="eb3e3110-2622-43cd-88f0-a4c46bd91734" providerId="ADAL" clId="{9585114B-3CB5-C049-83E8-76B54356E8AE}" dt="2024-05-21T15:56:35.494" v="128" actId="2696"/>
        <pc:sldMkLst>
          <pc:docMk/>
          <pc:sldMk cId="1247126775" sldId="260"/>
        </pc:sldMkLst>
      </pc:sldChg>
      <pc:sldChg chg="setBg">
        <pc:chgData name="Niloofar Hosseini" userId="eb3e3110-2622-43cd-88f0-a4c46bd91734" providerId="ADAL" clId="{9585114B-3CB5-C049-83E8-76B54356E8AE}" dt="2024-05-21T15:56:31.762" v="125"/>
        <pc:sldMkLst>
          <pc:docMk/>
          <pc:sldMk cId="3163823804" sldId="261"/>
        </pc:sldMkLst>
      </pc:sldChg>
      <pc:sldChg chg="add ord">
        <pc:chgData name="Niloofar Hosseini" userId="eb3e3110-2622-43cd-88f0-a4c46bd91734" providerId="ADAL" clId="{9585114B-3CB5-C049-83E8-76B54356E8AE}" dt="2024-05-21T15:56:34.576" v="127" actId="20578"/>
        <pc:sldMkLst>
          <pc:docMk/>
          <pc:sldMk cId="3699844769" sldId="262"/>
        </pc:sldMkLst>
      </pc:sldChg>
      <pc:sldChg chg="modSp add mod">
        <pc:chgData name="Niloofar Hosseini" userId="eb3e3110-2622-43cd-88f0-a4c46bd91734" providerId="ADAL" clId="{9585114B-3CB5-C049-83E8-76B54356E8AE}" dt="2024-05-21T15:58:39.567" v="213" actId="20577"/>
        <pc:sldMkLst>
          <pc:docMk/>
          <pc:sldMk cId="565346858" sldId="263"/>
        </pc:sldMkLst>
        <pc:spChg chg="mod">
          <ac:chgData name="Niloofar Hosseini" userId="eb3e3110-2622-43cd-88f0-a4c46bd91734" providerId="ADAL" clId="{9585114B-3CB5-C049-83E8-76B54356E8AE}" dt="2024-05-21T15:58:39.567" v="213" actId="20577"/>
          <ac:spMkLst>
            <pc:docMk/>
            <pc:sldMk cId="565346858" sldId="263"/>
            <ac:spMk id="4" creationId="{00000000-0000-0000-0000-000000000000}"/>
          </ac:spMkLst>
        </pc:spChg>
      </pc:sldChg>
      <pc:sldMasterChg chg="setBg modSldLayout">
        <pc:chgData name="Niloofar Hosseini" userId="eb3e3110-2622-43cd-88f0-a4c46bd91734" providerId="ADAL" clId="{9585114B-3CB5-C049-83E8-76B54356E8AE}" dt="2024-05-21T15:56:24.743" v="123"/>
        <pc:sldMasterMkLst>
          <pc:docMk/>
          <pc:sldMasterMk cId="4208134006" sldId="2147483648"/>
        </pc:sldMasterMkLst>
        <pc:sldLayoutChg chg="setBg">
          <pc:chgData name="Niloofar Hosseini" userId="eb3e3110-2622-43cd-88f0-a4c46bd91734" providerId="ADAL" clId="{9585114B-3CB5-C049-83E8-76B54356E8AE}" dt="2024-05-21T15:56:24.743" v="123"/>
          <pc:sldLayoutMkLst>
            <pc:docMk/>
            <pc:sldMasterMk cId="4208134006" sldId="2147483648"/>
            <pc:sldLayoutMk cId="4141931779" sldId="2147483649"/>
          </pc:sldLayoutMkLst>
        </pc:sldLayoutChg>
        <pc:sldLayoutChg chg="setBg">
          <pc:chgData name="Niloofar Hosseini" userId="eb3e3110-2622-43cd-88f0-a4c46bd91734" providerId="ADAL" clId="{9585114B-3CB5-C049-83E8-76B54356E8AE}" dt="2024-05-21T15:56:24.743" v="123"/>
          <pc:sldLayoutMkLst>
            <pc:docMk/>
            <pc:sldMasterMk cId="4208134006" sldId="2147483648"/>
            <pc:sldLayoutMk cId="3889104680" sldId="2147483650"/>
          </pc:sldLayoutMkLst>
        </pc:sldLayoutChg>
        <pc:sldLayoutChg chg="setBg">
          <pc:chgData name="Niloofar Hosseini" userId="eb3e3110-2622-43cd-88f0-a4c46bd91734" providerId="ADAL" clId="{9585114B-3CB5-C049-83E8-76B54356E8AE}" dt="2024-05-21T15:56:24.743" v="123"/>
          <pc:sldLayoutMkLst>
            <pc:docMk/>
            <pc:sldMasterMk cId="4208134006" sldId="2147483648"/>
            <pc:sldLayoutMk cId="3150388797" sldId="2147483651"/>
          </pc:sldLayoutMkLst>
        </pc:sldLayoutChg>
        <pc:sldLayoutChg chg="setBg">
          <pc:chgData name="Niloofar Hosseini" userId="eb3e3110-2622-43cd-88f0-a4c46bd91734" providerId="ADAL" clId="{9585114B-3CB5-C049-83E8-76B54356E8AE}" dt="2024-05-21T15:56:24.743" v="123"/>
          <pc:sldLayoutMkLst>
            <pc:docMk/>
            <pc:sldMasterMk cId="4208134006" sldId="2147483648"/>
            <pc:sldLayoutMk cId="2779722891" sldId="2147483652"/>
          </pc:sldLayoutMkLst>
        </pc:sldLayoutChg>
        <pc:sldLayoutChg chg="setBg">
          <pc:chgData name="Niloofar Hosseini" userId="eb3e3110-2622-43cd-88f0-a4c46bd91734" providerId="ADAL" clId="{9585114B-3CB5-C049-83E8-76B54356E8AE}" dt="2024-05-21T15:56:24.743" v="123"/>
          <pc:sldLayoutMkLst>
            <pc:docMk/>
            <pc:sldMasterMk cId="4208134006" sldId="2147483648"/>
            <pc:sldLayoutMk cId="3982107202" sldId="2147483653"/>
          </pc:sldLayoutMkLst>
        </pc:sldLayoutChg>
        <pc:sldLayoutChg chg="setBg">
          <pc:chgData name="Niloofar Hosseini" userId="eb3e3110-2622-43cd-88f0-a4c46bd91734" providerId="ADAL" clId="{9585114B-3CB5-C049-83E8-76B54356E8AE}" dt="2024-05-21T15:56:24.743" v="123"/>
          <pc:sldLayoutMkLst>
            <pc:docMk/>
            <pc:sldMasterMk cId="4208134006" sldId="2147483648"/>
            <pc:sldLayoutMk cId="1496977165" sldId="2147483654"/>
          </pc:sldLayoutMkLst>
        </pc:sldLayoutChg>
        <pc:sldLayoutChg chg="setBg">
          <pc:chgData name="Niloofar Hosseini" userId="eb3e3110-2622-43cd-88f0-a4c46bd91734" providerId="ADAL" clId="{9585114B-3CB5-C049-83E8-76B54356E8AE}" dt="2024-05-21T15:56:24.743" v="123"/>
          <pc:sldLayoutMkLst>
            <pc:docMk/>
            <pc:sldMasterMk cId="4208134006" sldId="2147483648"/>
            <pc:sldLayoutMk cId="3464123725" sldId="2147483655"/>
          </pc:sldLayoutMkLst>
        </pc:sldLayoutChg>
        <pc:sldLayoutChg chg="setBg">
          <pc:chgData name="Niloofar Hosseini" userId="eb3e3110-2622-43cd-88f0-a4c46bd91734" providerId="ADAL" clId="{9585114B-3CB5-C049-83E8-76B54356E8AE}" dt="2024-05-21T15:56:24.743" v="123"/>
          <pc:sldLayoutMkLst>
            <pc:docMk/>
            <pc:sldMasterMk cId="4208134006" sldId="2147483648"/>
            <pc:sldLayoutMk cId="80667646" sldId="2147483656"/>
          </pc:sldLayoutMkLst>
        </pc:sldLayoutChg>
        <pc:sldLayoutChg chg="setBg">
          <pc:chgData name="Niloofar Hosseini" userId="eb3e3110-2622-43cd-88f0-a4c46bd91734" providerId="ADAL" clId="{9585114B-3CB5-C049-83E8-76B54356E8AE}" dt="2024-05-21T15:56:24.743" v="123"/>
          <pc:sldLayoutMkLst>
            <pc:docMk/>
            <pc:sldMasterMk cId="4208134006" sldId="2147483648"/>
            <pc:sldLayoutMk cId="3705039158" sldId="2147483657"/>
          </pc:sldLayoutMkLst>
        </pc:sldLayoutChg>
        <pc:sldLayoutChg chg="setBg">
          <pc:chgData name="Niloofar Hosseini" userId="eb3e3110-2622-43cd-88f0-a4c46bd91734" providerId="ADAL" clId="{9585114B-3CB5-C049-83E8-76B54356E8AE}" dt="2024-05-21T15:56:24.743" v="123"/>
          <pc:sldLayoutMkLst>
            <pc:docMk/>
            <pc:sldMasterMk cId="4208134006" sldId="2147483648"/>
            <pc:sldLayoutMk cId="42794252" sldId="2147483658"/>
          </pc:sldLayoutMkLst>
        </pc:sldLayoutChg>
        <pc:sldLayoutChg chg="setBg">
          <pc:chgData name="Niloofar Hosseini" userId="eb3e3110-2622-43cd-88f0-a4c46bd91734" providerId="ADAL" clId="{9585114B-3CB5-C049-83E8-76B54356E8AE}" dt="2024-05-21T15:56:24.743" v="123"/>
          <pc:sldLayoutMkLst>
            <pc:docMk/>
            <pc:sldMasterMk cId="4208134006" sldId="2147483648"/>
            <pc:sldLayoutMk cId="255419011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9A86D-E428-4C04-B69F-39CEAFCD3EAF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B2B60-0E49-4922-96D8-D43863B27A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8983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9A86D-E428-4C04-B69F-39CEAFCD3EAF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B2B60-0E49-4922-96D8-D43863B27A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5443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9A86D-E428-4C04-B69F-39CEAFCD3EAF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B2B60-0E49-4922-96D8-D43863B27A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8539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9A86D-E428-4C04-B69F-39CEAFCD3EAF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B2B60-0E49-4922-96D8-D43863B27A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7020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9A86D-E428-4C04-B69F-39CEAFCD3EAF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B2B60-0E49-4922-96D8-D43863B27A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5821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9A86D-E428-4C04-B69F-39CEAFCD3EAF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B2B60-0E49-4922-96D8-D43863B27A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3959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9A86D-E428-4C04-B69F-39CEAFCD3EAF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B2B60-0E49-4922-96D8-D43863B27A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2070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9A86D-E428-4C04-B69F-39CEAFCD3EAF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B2B60-0E49-4922-96D8-D43863B27A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6303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9A86D-E428-4C04-B69F-39CEAFCD3EAF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B2B60-0E49-4922-96D8-D43863B27A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8419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9A86D-E428-4C04-B69F-39CEAFCD3EAF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B2B60-0E49-4922-96D8-D43863B27A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7545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9A86D-E428-4C04-B69F-39CEAFCD3EAF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B2B60-0E49-4922-96D8-D43863B27A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431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9A86D-E428-4C04-B69F-39CEAFCD3EAF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4B2B60-0E49-4922-96D8-D43863B27AA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4024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3823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5532733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endParaRPr lang="fa-IR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fa-IR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+mj-cs"/>
              </a:rPr>
              <a:t>ای طلوع جان من آفتاب زندگی</a:t>
            </a:r>
          </a:p>
          <a:p>
            <a:pPr algn="ctr" rtl="1">
              <a:lnSpc>
                <a:spcPct val="150000"/>
              </a:lnSpc>
            </a:pPr>
            <a:r>
              <a:rPr lang="fa-IR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ای پناه امن من در همه درماندگی</a:t>
            </a:r>
          </a:p>
          <a:p>
            <a:pPr algn="ctr" rtl="1">
              <a:lnSpc>
                <a:spcPct val="150000"/>
              </a:lnSpc>
            </a:pP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Ey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tolue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jane man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aftabe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zendegi</a:t>
            </a:r>
            <a:endParaRPr lang="fa-IR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>
              <a:lnSpc>
                <a:spcPct val="150000"/>
              </a:lnSpc>
            </a:pP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ey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panahe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amne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man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dar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hame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darmandegi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55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B64E3-6AB3-A9D7-10A8-6BAB1D6D3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B667847-63FC-7FE2-221B-5803549549E4}"/>
              </a:ext>
            </a:extLst>
          </p:cNvPr>
          <p:cNvSpPr/>
          <p:nvPr/>
        </p:nvSpPr>
        <p:spPr>
          <a:xfrm>
            <a:off x="0" y="0"/>
            <a:ext cx="12192000" cy="570637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endParaRPr lang="fa-IR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fa-IR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+mj-cs"/>
              </a:rPr>
              <a:t>تو شروع سبز رویش ، تو سرآغاز بهار</a:t>
            </a:r>
          </a:p>
          <a:p>
            <a:pPr algn="ctr" rtl="1">
              <a:lnSpc>
                <a:spcPct val="150000"/>
              </a:lnSpc>
            </a:pPr>
            <a:r>
              <a:rPr lang="fa-IR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با تو باغ خشک و بی‌برگ ، پرشکوفه باوقار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+mj-cs"/>
            </a:endParaRPr>
          </a:p>
          <a:p>
            <a:pPr algn="ctr" rtl="1">
              <a:lnSpc>
                <a:spcPct val="150000"/>
              </a:lnSpc>
            </a:pP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shorue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sabze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ruyesh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, to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saraghaze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bahar</a:t>
            </a:r>
          </a:p>
          <a:p>
            <a:pPr algn="ctr" rtl="1">
              <a:lnSpc>
                <a:spcPct val="150000"/>
              </a:lnSpc>
            </a:pP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 to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baghe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khoshk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birang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porshokufe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bavaghar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264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825E0-63A3-6E53-3688-FDE734BD8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DCE6F77-11D7-26C1-6512-AA0243E674FC}"/>
              </a:ext>
            </a:extLst>
          </p:cNvPr>
          <p:cNvSpPr/>
          <p:nvPr/>
        </p:nvSpPr>
        <p:spPr>
          <a:xfrm>
            <a:off x="0" y="0"/>
            <a:ext cx="12192000" cy="570637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endParaRPr lang="fa-IR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fa-IR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+mj-cs"/>
              </a:rPr>
              <a:t>در تو من آزادی دارم از هرچه زنجیر و ملال</a:t>
            </a:r>
          </a:p>
          <a:p>
            <a:pPr algn="ctr" rtl="1">
              <a:lnSpc>
                <a:spcPct val="150000"/>
              </a:lnSpc>
            </a:pPr>
            <a:r>
              <a:rPr lang="fa-IR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تو رهایی‌بخش جانم ، ای خدای بی‌زوال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+mj-cs"/>
            </a:endParaRPr>
          </a:p>
          <a:p>
            <a:pPr algn="ctr" rtl="1">
              <a:lnSpc>
                <a:spcPct val="150000"/>
              </a:lnSpc>
            </a:pP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Dar to man azadi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daram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az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harche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zanjir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malal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>
              <a:lnSpc>
                <a:spcPct val="150000"/>
              </a:lnSpc>
            </a:pP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rahayi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bakhshe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Janam , Ey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khodaye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bizaval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196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885437-02B4-FCC2-85B4-545EB47A4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35C07F2-F8CB-DB64-D6E4-8BC66E6A822C}"/>
              </a:ext>
            </a:extLst>
          </p:cNvPr>
          <p:cNvSpPr/>
          <p:nvPr/>
        </p:nvSpPr>
        <p:spPr>
          <a:xfrm>
            <a:off x="0" y="0"/>
            <a:ext cx="12192000" cy="570637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endParaRPr lang="fa-IR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fa-IR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+mj-cs"/>
              </a:rPr>
              <a:t>در تو آزادی و شادی ، در تو نور و امنیت</a:t>
            </a:r>
          </a:p>
          <a:p>
            <a:pPr algn="ctr" rtl="1">
              <a:lnSpc>
                <a:spcPct val="150000"/>
              </a:lnSpc>
            </a:pPr>
            <a:r>
              <a:rPr lang="fa-IR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در تو تکرار رهایی از گناه و معصیت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+mj-cs"/>
            </a:endParaRPr>
          </a:p>
          <a:p>
            <a:pPr algn="ctr" rtl="1">
              <a:lnSpc>
                <a:spcPct val="150000"/>
              </a:lnSpc>
            </a:pP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Dar to azadi o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shadi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dar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nur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amniyat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>
              <a:lnSpc>
                <a:spcPct val="150000"/>
              </a:lnSpc>
            </a:pP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Dar to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tekrare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rahayi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az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gonah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masiyat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891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24748-00E5-04EF-11C6-D0858B4A1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D9CE87D-627A-F083-C888-3A9815B53C13}"/>
              </a:ext>
            </a:extLst>
          </p:cNvPr>
          <p:cNvSpPr/>
          <p:nvPr/>
        </p:nvSpPr>
        <p:spPr>
          <a:xfrm>
            <a:off x="0" y="0"/>
            <a:ext cx="12192000" cy="570637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endParaRPr lang="fa-IR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fa-IR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+mj-cs"/>
              </a:rPr>
              <a:t>آمدی عیسی تو بخشیدی به من این زندگی</a:t>
            </a:r>
          </a:p>
          <a:p>
            <a:pPr algn="ctr" rtl="1">
              <a:lnSpc>
                <a:spcPct val="150000"/>
              </a:lnSpc>
            </a:pPr>
            <a:r>
              <a:rPr lang="fa-IR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آمدی جانم رهانیدی تو از این بندگی</a:t>
            </a:r>
            <a:endParaRPr lang="en-US" sz="4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+mj-cs"/>
            </a:endParaRPr>
          </a:p>
          <a:p>
            <a:pPr algn="ctr" rtl="1">
              <a:lnSpc>
                <a:spcPct val="150000"/>
              </a:lnSpc>
            </a:pPr>
            <a:endParaRPr lang="en-US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Amadi isa to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bakhshidi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be man in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zendegi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Amadi Janam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rahanidi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az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bandegi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327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96367-8F81-D863-ADD3-2AA232525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E0671F3-6B5C-7458-965C-31B8CA440C26}"/>
              </a:ext>
            </a:extLst>
          </p:cNvPr>
          <p:cNvSpPr/>
          <p:nvPr/>
        </p:nvSpPr>
        <p:spPr>
          <a:xfrm>
            <a:off x="0" y="0"/>
            <a:ext cx="12192000" cy="5532733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endParaRPr lang="fa-IR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fa-IR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+mj-cs"/>
              </a:rPr>
              <a:t>نور هستی‌بخش عالم ، تو عیسی برترین</a:t>
            </a:r>
          </a:p>
          <a:p>
            <a:pPr algn="ctr" rtl="1">
              <a:lnSpc>
                <a:spcPct val="150000"/>
              </a:lnSpc>
            </a:pPr>
            <a:r>
              <a:rPr lang="fa-IR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باش با من تا ابد ، تو ای والاترین</a:t>
            </a:r>
            <a:endParaRPr lang="en-US" sz="4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+mj-cs"/>
            </a:endParaRPr>
          </a:p>
          <a:p>
            <a:pPr algn="ctr" rtl="1">
              <a:lnSpc>
                <a:spcPct val="150000"/>
              </a:lnSpc>
            </a:pPr>
            <a:endParaRPr lang="en-US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Nure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hastibakhshe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alam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to isa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bartarin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Bash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man ta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abad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ey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valatarin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76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259AE-8F53-2DE8-552C-A1CE78E13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1D6597-B1E5-9F65-1AB0-DDE6032212E7}"/>
              </a:ext>
            </a:extLst>
          </p:cNvPr>
          <p:cNvSpPr/>
          <p:nvPr/>
        </p:nvSpPr>
        <p:spPr>
          <a:xfrm>
            <a:off x="0" y="0"/>
            <a:ext cx="12192000" cy="570637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endParaRPr lang="fa-IR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fa-IR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+mj-cs"/>
              </a:rPr>
              <a:t>می‌سرایم بهرت ای منجی سرود جان خویش</a:t>
            </a:r>
          </a:p>
          <a:p>
            <a:pPr algn="ctr" rtl="1">
              <a:lnSpc>
                <a:spcPct val="150000"/>
              </a:lnSpc>
            </a:pPr>
            <a:r>
              <a:rPr lang="fa-IR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با تو هستم تا که هستم چون تو هستی یار و خویش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+mj-cs"/>
            </a:endParaRPr>
          </a:p>
          <a:p>
            <a:pPr algn="ctr" rtl="1">
              <a:lnSpc>
                <a:spcPct val="150000"/>
              </a:lnSpc>
            </a:pP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Misarayam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bahrat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ey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monji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sorude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jane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khish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>
              <a:lnSpc>
                <a:spcPct val="150000"/>
              </a:lnSpc>
            </a:pP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 to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hastam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hastam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chon to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hasti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yar o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khish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156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464BC-4C01-5ED6-3307-520878458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629630-A986-B415-6363-CE672D6E893F}"/>
              </a:ext>
            </a:extLst>
          </p:cNvPr>
          <p:cNvSpPr/>
          <p:nvPr/>
        </p:nvSpPr>
        <p:spPr>
          <a:xfrm>
            <a:off x="0" y="0"/>
            <a:ext cx="12192000" cy="570637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endParaRPr lang="fa-IR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fa-IR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+mj-cs"/>
              </a:rPr>
              <a:t>باش با من تا ابد ای معنی عشق تمام</a:t>
            </a:r>
          </a:p>
          <a:p>
            <a:pPr algn="ctr" rtl="1">
              <a:lnSpc>
                <a:spcPct val="150000"/>
              </a:lnSpc>
            </a:pPr>
            <a:r>
              <a:rPr lang="fa-IR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تا شوم باغی بهاری پرشکوفه سبزفام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+mj-cs"/>
            </a:endParaRPr>
          </a:p>
          <a:p>
            <a:pPr algn="ctr" rtl="1">
              <a:lnSpc>
                <a:spcPct val="150000"/>
              </a:lnSpc>
            </a:pP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Bash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man ta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abad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ey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maniye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eshghe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tamam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>
              <a:lnSpc>
                <a:spcPct val="150000"/>
              </a:lnSpc>
            </a:pP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shavam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baghi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Bahari ,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porshokufe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sabzefam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211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A22B3-71A3-B0A6-EB12-6F62668E7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57B634-56BB-7FAB-34BD-B03664CA2AB4}"/>
              </a:ext>
            </a:extLst>
          </p:cNvPr>
          <p:cNvSpPr/>
          <p:nvPr/>
        </p:nvSpPr>
        <p:spPr>
          <a:xfrm>
            <a:off x="0" y="0"/>
            <a:ext cx="12192000" cy="570637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endParaRPr lang="fa-IR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fa-IR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+mj-cs"/>
              </a:rPr>
              <a:t>دیو تاریکی گریزد چون که بیند روی تو</a:t>
            </a:r>
          </a:p>
          <a:p>
            <a:pPr algn="ctr" rtl="1">
              <a:lnSpc>
                <a:spcPct val="150000"/>
              </a:lnSpc>
            </a:pPr>
            <a:r>
              <a:rPr lang="fa-IR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روشنایی‌بخش عالم آفتاب روی تو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+mj-cs"/>
            </a:endParaRPr>
          </a:p>
          <a:p>
            <a:pPr algn="ctr" rtl="1">
              <a:lnSpc>
                <a:spcPct val="150000"/>
              </a:lnSpc>
            </a:pP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Dive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tariki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gorizad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chon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binad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ruye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to</a:t>
            </a:r>
          </a:p>
          <a:p>
            <a:pPr algn="ctr" rtl="1">
              <a:lnSpc>
                <a:spcPct val="150000"/>
              </a:lnSpc>
            </a:pP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Roshanayibakhshe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alam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aftabe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ruye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to</a:t>
            </a:r>
          </a:p>
        </p:txBody>
      </p:sp>
    </p:spTree>
    <p:extLst>
      <p:ext uri="{BB962C8B-B14F-4D97-AF65-F5344CB8AC3E}">
        <p14:creationId xmlns:p14="http://schemas.microsoft.com/office/powerpoint/2010/main" val="2179659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BCCA1-61FF-C743-4CDF-536F03A1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1CC0F2D-CBEC-697F-C5A7-5C8830DB20F4}"/>
              </a:ext>
            </a:extLst>
          </p:cNvPr>
          <p:cNvSpPr/>
          <p:nvPr/>
        </p:nvSpPr>
        <p:spPr>
          <a:xfrm>
            <a:off x="0" y="0"/>
            <a:ext cx="12192000" cy="570637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endParaRPr lang="fa-IR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fa-IR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+mj-cs"/>
              </a:rPr>
              <a:t>خوش به حال ما که فرزند شاهی چون توییم</a:t>
            </a:r>
          </a:p>
          <a:p>
            <a:pPr algn="ctr" rtl="1">
              <a:lnSpc>
                <a:spcPct val="150000"/>
              </a:lnSpc>
            </a:pPr>
            <a:r>
              <a:rPr lang="fa-IR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وارث فرمانروای پرجلالی چون توییم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+mj-cs"/>
            </a:endParaRPr>
          </a:p>
          <a:p>
            <a:pPr algn="ctr" rtl="1">
              <a:lnSpc>
                <a:spcPct val="150000"/>
              </a:lnSpc>
            </a:pP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Khosh be hale ma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farzande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shahi chon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toyim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>
              <a:lnSpc>
                <a:spcPct val="150000"/>
              </a:lnSpc>
            </a:pP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Varese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farmanravaye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porjalali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chon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toyim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158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BD57A-807C-818E-C251-AECEDD001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92097FC-63E7-CE36-9C27-69C5243429C2}"/>
              </a:ext>
            </a:extLst>
          </p:cNvPr>
          <p:cNvSpPr/>
          <p:nvPr/>
        </p:nvSpPr>
        <p:spPr>
          <a:xfrm>
            <a:off x="0" y="0"/>
            <a:ext cx="12192000" cy="570637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endParaRPr lang="fa-IR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fa-IR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+mj-cs"/>
              </a:rPr>
              <a:t>آمدی عیسی تو بخشیدی به من این زندگی</a:t>
            </a:r>
          </a:p>
          <a:p>
            <a:pPr algn="ctr" rtl="1">
              <a:lnSpc>
                <a:spcPct val="150000"/>
              </a:lnSpc>
            </a:pPr>
            <a:r>
              <a:rPr lang="fa-IR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آمدی جانم رهانیدی تو از این بندگی</a:t>
            </a:r>
            <a:endParaRPr lang="en-US" sz="4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+mj-cs"/>
            </a:endParaRPr>
          </a:p>
          <a:p>
            <a:pPr algn="ctr" rtl="1">
              <a:lnSpc>
                <a:spcPct val="150000"/>
              </a:lnSpc>
            </a:pPr>
            <a:endParaRPr lang="en-US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Amadi isa to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bakhshidi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be man in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zendegi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Amadi Janam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rahanidi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az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bandegi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857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DFCFA-C831-FDBD-082C-FBF9983F4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5F21D9B-F5DF-21E6-CBEA-4D4A2D3C96EB}"/>
              </a:ext>
            </a:extLst>
          </p:cNvPr>
          <p:cNvSpPr/>
          <p:nvPr/>
        </p:nvSpPr>
        <p:spPr>
          <a:xfrm>
            <a:off x="0" y="0"/>
            <a:ext cx="12192000" cy="5532733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 rtl="1">
              <a:lnSpc>
                <a:spcPct val="150000"/>
              </a:lnSpc>
            </a:pPr>
            <a:endParaRPr lang="fa-IR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fa-IR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+mj-cs"/>
              </a:rPr>
              <a:t>نور هستی‌بخش عالم ، تو عیسی برترین</a:t>
            </a:r>
          </a:p>
          <a:p>
            <a:pPr algn="ctr" rtl="1">
              <a:lnSpc>
                <a:spcPct val="150000"/>
              </a:lnSpc>
            </a:pPr>
            <a:r>
              <a:rPr lang="fa-IR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باش با من تا ابد ، تو ای والاترین</a:t>
            </a:r>
            <a:endParaRPr lang="en-US" sz="4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+mj-cs"/>
            </a:endParaRPr>
          </a:p>
          <a:p>
            <a:pPr algn="ctr" rtl="1">
              <a:lnSpc>
                <a:spcPct val="150000"/>
              </a:lnSpc>
            </a:pPr>
            <a:endParaRPr lang="en-US" sz="4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+mj-cs"/>
            </a:endParaRPr>
          </a:p>
          <a:p>
            <a:pPr algn="ctr" rtl="1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Nure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hastibakhshe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alam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to isa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bartarin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>
              <a:lnSpc>
                <a:spcPct val="150000"/>
              </a:lnSpc>
            </a:pP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Bash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man ta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abad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ey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valatarin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2368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9844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</TotalTime>
  <Words>378</Words>
  <Application>Microsoft Office PowerPoint</Application>
  <PresentationFormat>Widescreen</PresentationFormat>
  <Paragraphs>72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Niloofar</dc:creator>
  <cp:lastModifiedBy>Yalda Mirshekar</cp:lastModifiedBy>
  <cp:revision>7</cp:revision>
  <dcterms:created xsi:type="dcterms:W3CDTF">2019-10-17T11:37:43Z</dcterms:created>
  <dcterms:modified xsi:type="dcterms:W3CDTF">2026-10-28T15:03:30Z</dcterms:modified>
</cp:coreProperties>
</file>