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4" r:id="rId5"/>
    <p:sldId id="265" r:id="rId6"/>
    <p:sldId id="262" r:id="rId7"/>
    <p:sldId id="267" r:id="rId8"/>
    <p:sldId id="268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72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208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1525-D0A9-4AF3-8F2C-618E4B864EEC}" type="datetimeFigureOut">
              <a:rPr lang="de-DE" smtClean="0"/>
              <a:t>20.03.24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9A8E-F639-4CD9-B677-DCAC6825AA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62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1525-D0A9-4AF3-8F2C-618E4B864EEC}" type="datetimeFigureOut">
              <a:rPr lang="de-DE" smtClean="0"/>
              <a:t>20.03.24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9A8E-F639-4CD9-B677-DCAC6825AA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03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1525-D0A9-4AF3-8F2C-618E4B864EEC}" type="datetimeFigureOut">
              <a:rPr lang="de-DE" smtClean="0"/>
              <a:t>20.03.24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9A8E-F639-4CD9-B677-DCAC6825AA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92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1525-D0A9-4AF3-8F2C-618E4B864EEC}" type="datetimeFigureOut">
              <a:rPr lang="de-DE" smtClean="0"/>
              <a:t>20.03.24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9A8E-F639-4CD9-B677-DCAC6825AA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34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1525-D0A9-4AF3-8F2C-618E4B864EEC}" type="datetimeFigureOut">
              <a:rPr lang="de-DE" smtClean="0"/>
              <a:t>20.03.24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9A8E-F639-4CD9-B677-DCAC6825AA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9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1525-D0A9-4AF3-8F2C-618E4B864EEC}" type="datetimeFigureOut">
              <a:rPr lang="de-DE" smtClean="0"/>
              <a:t>20.03.24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9A8E-F639-4CD9-B677-DCAC6825AA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3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1525-D0A9-4AF3-8F2C-618E4B864EEC}" type="datetimeFigureOut">
              <a:rPr lang="de-DE" smtClean="0"/>
              <a:t>20.03.24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9A8E-F639-4CD9-B677-DCAC6825AA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39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1525-D0A9-4AF3-8F2C-618E4B864EEC}" type="datetimeFigureOut">
              <a:rPr lang="de-DE" smtClean="0"/>
              <a:t>20.03.24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9A8E-F639-4CD9-B677-DCAC6825AA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49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1525-D0A9-4AF3-8F2C-618E4B864EEC}" type="datetimeFigureOut">
              <a:rPr lang="de-DE" smtClean="0"/>
              <a:t>20.03.24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9A8E-F639-4CD9-B677-DCAC6825AA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10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1525-D0A9-4AF3-8F2C-618E4B864EEC}" type="datetimeFigureOut">
              <a:rPr lang="de-DE" smtClean="0"/>
              <a:t>20.03.24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9A8E-F639-4CD9-B677-DCAC6825AA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16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1525-D0A9-4AF3-8F2C-618E4B864EEC}" type="datetimeFigureOut">
              <a:rPr lang="de-DE" smtClean="0"/>
              <a:t>20.03.24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9A8E-F639-4CD9-B677-DCAC6825AA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00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11525-D0A9-4AF3-8F2C-618E4B864EEC}" type="datetimeFigureOut">
              <a:rPr lang="de-DE" smtClean="0"/>
              <a:t>20.03.24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39A8E-F639-4CD9-B677-DCAC6825AA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13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894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3624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50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می خواهم در این بیابان</a:t>
            </a:r>
          </a:p>
          <a:p>
            <a:pPr algn="ctr" rtl="1">
              <a:lnSpc>
                <a:spcPct val="150000"/>
              </a:lnSpc>
            </a:pPr>
            <a:r>
              <a:rPr lang="fa-IR" sz="66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صدایت باشم ، ای پدر</a:t>
            </a:r>
            <a:endParaRPr lang="en-US" sz="66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138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6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15798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50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می خواهم در این بیابان</a:t>
            </a:r>
          </a:p>
          <a:p>
            <a:pPr algn="ctr" rtl="1">
              <a:lnSpc>
                <a:spcPct val="150000"/>
              </a:lnSpc>
            </a:pPr>
            <a:r>
              <a:rPr lang="fa-IR" sz="66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هموار بسازم </a:t>
            </a:r>
            <a:r>
              <a:rPr lang="fa-IR" sz="6600" b="1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راهت</a:t>
            </a:r>
            <a:r>
              <a:rPr lang="fa-IR" sz="66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را</a:t>
            </a:r>
            <a:endParaRPr lang="en-US" sz="66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66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66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902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15798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50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سرایم تو می آیی</a:t>
            </a:r>
          </a:p>
          <a:p>
            <a:pPr algn="ctr" rtl="1">
              <a:lnSpc>
                <a:spcPct val="150000"/>
              </a:lnSpc>
            </a:pPr>
            <a:r>
              <a:rPr lang="fa-IR" sz="66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همچون نسیم ، ای مسیح</a:t>
            </a:r>
            <a:endParaRPr lang="en-US" sz="66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66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66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972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784"/>
            <a:ext cx="12192000" cy="715798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50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خدایی که بود و هست</a:t>
            </a:r>
          </a:p>
          <a:p>
            <a:pPr algn="ctr" rtl="1">
              <a:lnSpc>
                <a:spcPct val="150000"/>
              </a:lnSpc>
            </a:pPr>
            <a:r>
              <a:rPr lang="fa-IR" sz="66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تو آن خدایی ، که در راهی</a:t>
            </a:r>
            <a:endParaRPr lang="en-US" sz="66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66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66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996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15221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50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پادشاه جلال بر تو</a:t>
            </a:r>
          </a:p>
          <a:p>
            <a:pPr algn="ctr" rtl="1">
              <a:lnSpc>
                <a:spcPct val="150000"/>
              </a:lnSpc>
            </a:pPr>
            <a:r>
              <a:rPr lang="fa-IR" sz="66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جلال بر تو ، جلال بر تو</a:t>
            </a:r>
            <a:endParaRPr lang="en-US" sz="66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66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66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863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15221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50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ای </a:t>
            </a:r>
            <a:r>
              <a:rPr lang="fa-IR" sz="6600" b="1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قدوس</a:t>
            </a:r>
            <a:r>
              <a:rPr lang="fa-IR" sz="66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جلال بر تو</a:t>
            </a:r>
          </a:p>
          <a:p>
            <a:pPr algn="ctr" rtl="1">
              <a:lnSpc>
                <a:spcPct val="150000"/>
              </a:lnSpc>
            </a:pPr>
            <a:r>
              <a:rPr lang="fa-IR" sz="66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جلال بر تو ، جلال بر تو</a:t>
            </a:r>
            <a:endParaRPr lang="en-US" sz="66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66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66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155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15221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50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66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ای عیسی جلال بر تو</a:t>
            </a:r>
          </a:p>
          <a:p>
            <a:pPr algn="ctr" rtl="1">
              <a:lnSpc>
                <a:spcPct val="150000"/>
              </a:lnSpc>
            </a:pPr>
            <a:r>
              <a:rPr lang="fa-IR" sz="66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جلال بر تو ، جلال بر تو</a:t>
            </a:r>
            <a:endParaRPr lang="en-US" sz="66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66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66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9243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809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75</Words>
  <Application>Microsoft Macintosh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4</cp:revision>
  <dcterms:created xsi:type="dcterms:W3CDTF">2019-12-04T16:26:01Z</dcterms:created>
  <dcterms:modified xsi:type="dcterms:W3CDTF">2024-03-20T12:38:23Z</dcterms:modified>
</cp:coreProperties>
</file>